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8"/>
  </p:sldMasterIdLst>
  <p:notesMasterIdLst>
    <p:notesMasterId r:id="rId74"/>
  </p:notesMasterIdLst>
  <p:sldIdLst>
    <p:sldId id="257" r:id="rId69"/>
    <p:sldId id="259" r:id="rId70"/>
    <p:sldId id="260" r:id="rId71"/>
    <p:sldId id="258" r:id="rId72"/>
    <p:sldId id="261" r:id="rId7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8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slideMaster" Target="slideMasters/slideMaster1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1.xml"/><Relationship Id="rId77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2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5.xml"/><Relationship Id="rId78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3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19274-4DD4-4079-9E7C-8FF8B3C78CB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B0DFF-2AC0-4E02-A5D3-510259CC3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24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DFF-2AC0-4E02-A5D3-510259CC39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12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DFF-2AC0-4E02-A5D3-510259CC39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4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55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87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7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14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94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95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57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38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35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57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05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B26E-DF69-4C8F-B12B-5B3FA57D8CEC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46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3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28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4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.xml"/><Relationship Id="rId13" Type="http://schemas.openxmlformats.org/officeDocument/2006/relationships/customXml" Target="../../customXml/item51.xml"/><Relationship Id="rId18" Type="http://schemas.openxmlformats.org/officeDocument/2006/relationships/customXml" Target="../../customXml/item56.xml"/><Relationship Id="rId3" Type="http://schemas.openxmlformats.org/officeDocument/2006/relationships/customXml" Target="../../customXml/item46.xml"/><Relationship Id="rId21" Type="http://schemas.openxmlformats.org/officeDocument/2006/relationships/slideLayout" Target="../slideLayouts/slideLayout1.xml"/><Relationship Id="rId7" Type="http://schemas.openxmlformats.org/officeDocument/2006/relationships/customXml" Target="../../customXml/item62.xml"/><Relationship Id="rId12" Type="http://schemas.openxmlformats.org/officeDocument/2006/relationships/customXml" Target="../../customXml/item50.xml"/><Relationship Id="rId17" Type="http://schemas.openxmlformats.org/officeDocument/2006/relationships/customXml" Target="../../customXml/item55.xml"/><Relationship Id="rId25" Type="http://schemas.openxmlformats.org/officeDocument/2006/relationships/oleObject" Target="../embeddings/oleObject2.bin"/><Relationship Id="rId2" Type="http://schemas.openxmlformats.org/officeDocument/2006/relationships/customXml" Target="../../customXml/item43.xml"/><Relationship Id="rId16" Type="http://schemas.openxmlformats.org/officeDocument/2006/relationships/customXml" Target="../../customXml/item54.xml"/><Relationship Id="rId20" Type="http://schemas.openxmlformats.org/officeDocument/2006/relationships/customXml" Target="../../customXml/item58.xml"/><Relationship Id="rId1" Type="http://schemas.openxmlformats.org/officeDocument/2006/relationships/vmlDrawing" Target="../drawings/vmlDrawing1.vml"/><Relationship Id="rId6" Type="http://schemas.openxmlformats.org/officeDocument/2006/relationships/customXml" Target="../../customXml/item63.xml"/><Relationship Id="rId11" Type="http://schemas.openxmlformats.org/officeDocument/2006/relationships/customXml" Target="../../customXml/item49.xml"/><Relationship Id="rId24" Type="http://schemas.openxmlformats.org/officeDocument/2006/relationships/image" Target="../media/image1.wmf"/><Relationship Id="rId5" Type="http://schemas.openxmlformats.org/officeDocument/2006/relationships/customXml" Target="../../customXml/item61.xml"/><Relationship Id="rId15" Type="http://schemas.openxmlformats.org/officeDocument/2006/relationships/customXml" Target="../../customXml/item53.xml"/><Relationship Id="rId23" Type="http://schemas.openxmlformats.org/officeDocument/2006/relationships/oleObject" Target="../embeddings/oleObject1.bin"/><Relationship Id="rId10" Type="http://schemas.openxmlformats.org/officeDocument/2006/relationships/customXml" Target="../../customXml/item48.xml"/><Relationship Id="rId19" Type="http://schemas.openxmlformats.org/officeDocument/2006/relationships/customXml" Target="../../customXml/item57.xml"/><Relationship Id="rId4" Type="http://schemas.openxmlformats.org/officeDocument/2006/relationships/customXml" Target="../../customXml/item59.xml"/><Relationship Id="rId9" Type="http://schemas.openxmlformats.org/officeDocument/2006/relationships/customXml" Target="../../customXml/item47.xml"/><Relationship Id="rId14" Type="http://schemas.openxmlformats.org/officeDocument/2006/relationships/customXml" Target="../../customXml/item52.xml"/><Relationship Id="rId2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8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3.xml"/><Relationship Id="rId5" Type="http://schemas.openxmlformats.org/officeDocument/2006/relationships/customXml" Target="../../customXml/item29.xml"/><Relationship Id="rId4" Type="http://schemas.openxmlformats.org/officeDocument/2006/relationships/customXml" Target="../../customXml/item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3" Type="http://schemas.openxmlformats.org/officeDocument/2006/relationships/customXml" Target="../../customXml/item37.xml"/><Relationship Id="rId7" Type="http://schemas.openxmlformats.org/officeDocument/2006/relationships/customXml" Target="../../customXml/item19.xml"/><Relationship Id="rId12" Type="http://schemas.openxmlformats.org/officeDocument/2006/relationships/notesSlide" Target="../notesSlides/notesSlide2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44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25.xml"/><Relationship Id="rId10" Type="http://schemas.openxmlformats.org/officeDocument/2006/relationships/customXml" Target="../../customXml/item26.xml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6.xml"/><Relationship Id="rId2" Type="http://schemas.openxmlformats.org/officeDocument/2006/relationships/customXml" Target="../../customXml/item65.xml"/><Relationship Id="rId1" Type="http://schemas.openxmlformats.org/officeDocument/2006/relationships/customXml" Target="../../customXml/item64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DialogBox"/>
          <p:cNvGrpSpPr/>
          <p:nvPr>
            <p:custDataLst>
              <p:custData r:id="rId1"/>
            </p:custDataLst>
          </p:nvPr>
        </p:nvGrpSpPr>
        <p:grpSpPr>
          <a:xfrm>
            <a:off x="2475033" y="1412776"/>
            <a:ext cx="3969175" cy="3138488"/>
            <a:chOff x="2894330" y="2786062"/>
            <a:chExt cx="4316095" cy="3138488"/>
          </a:xfrm>
        </p:grpSpPr>
        <p:grpSp>
          <p:nvGrpSpPr>
            <p:cNvPr id="20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24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ru-RU" sz="1200" kern="0" dirty="0" smtClean="0">
                    <a:solidFill>
                      <a:srgbClr val="FFFFFF"/>
                    </a:solidFill>
                    <a:latin typeface="Segoe UI"/>
                  </a:rPr>
                  <a:t>Авторизация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5" name="InnerArea"/>
              <p:cNvSpPr>
                <a:spLocks/>
              </p:cNvSpPr>
              <p:nvPr/>
            </p:nvSpPr>
            <p:spPr>
              <a:xfrm>
                <a:off x="2228010" y="806374"/>
                <a:ext cx="4187862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Minimize - Maximize - Close"/>
            <p:cNvGrpSpPr/>
            <p:nvPr/>
          </p:nvGrpSpPr>
          <p:grpSpPr>
            <a:xfrm>
              <a:off x="7024194" y="2903682"/>
              <a:ext cx="76960" cy="76200"/>
              <a:chOff x="9646427" y="156988"/>
              <a:chExt cx="76960" cy="76200"/>
            </a:xfrm>
          </p:grpSpPr>
          <p:cxnSp>
            <p:nvCxnSpPr>
              <p:cNvPr id="22" name="X2"/>
              <p:cNvCxnSpPr>
                <a:cxnSpLocks/>
              </p:cNvCxnSpPr>
              <p:nvPr/>
            </p:nvCxnSpPr>
            <p:spPr>
              <a:xfrm>
                <a:off x="9646428" y="156988"/>
                <a:ext cx="76959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X1"/>
              <p:cNvCxnSpPr>
                <a:cxnSpLocks/>
              </p:cNvCxnSpPr>
              <p:nvPr/>
            </p:nvCxnSpPr>
            <p:spPr>
              <a:xfrm flipH="1">
                <a:off x="9646427" y="156988"/>
                <a:ext cx="76959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26" name="Content"/>
          <p:cNvSpPr txBox="1"/>
          <p:nvPr>
            <p:custDataLst>
              <p:custData r:id="rId2"/>
            </p:custDataLst>
          </p:nvPr>
        </p:nvSpPr>
        <p:spPr>
          <a:xfrm>
            <a:off x="3293124" y="2026768"/>
            <a:ext cx="6158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Логин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3"/>
            </p:custDataLst>
          </p:nvPr>
        </p:nvSpPr>
        <p:spPr>
          <a:xfrm>
            <a:off x="3279108" y="2402799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endParaRPr lang="en-US" sz="110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4"/>
            </p:custDataLst>
          </p:nvPr>
        </p:nvSpPr>
        <p:spPr>
          <a:xfrm>
            <a:off x="3250229" y="2838663"/>
            <a:ext cx="7104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Пароль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3293124" y="3185483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endParaRPr lang="en-US" sz="110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6"/>
            </p:custDataLst>
          </p:nvPr>
        </p:nvSpPr>
        <p:spPr>
          <a:xfrm>
            <a:off x="3995644" y="3912020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Войти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2"/>
            </p:custDataLst>
          </p:nvPr>
        </p:nvGrpSpPr>
        <p:grpSpPr>
          <a:xfrm>
            <a:off x="-21705" y="0"/>
            <a:ext cx="9016838" cy="3140968"/>
            <a:chOff x="0" y="0"/>
            <a:chExt cx="9016838" cy="3456781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5954650" cy="3456781"/>
              <a:chOff x="0" y="0"/>
              <a:chExt cx="5954650" cy="3456781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5954650" cy="3456781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6"/>
                <a:ext cx="5734434" cy="306804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213468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ru-RU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Форма работника теплица 1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TabGroup"/>
          <p:cNvGrpSpPr/>
          <p:nvPr>
            <p:custDataLst>
              <p:custData r:id="rId3"/>
            </p:custDataLst>
          </p:nvPr>
        </p:nvGrpSpPr>
        <p:grpSpPr>
          <a:xfrm>
            <a:off x="78448" y="334019"/>
            <a:ext cx="5727157" cy="2528777"/>
            <a:chOff x="3138993" y="2600318"/>
            <a:chExt cx="3513043" cy="2017401"/>
          </a:xfrm>
        </p:grpSpPr>
        <p:sp>
          <p:nvSpPr>
            <p:cNvPr id="62" name="Container"/>
            <p:cNvSpPr>
              <a:spLocks/>
            </p:cNvSpPr>
            <p:nvPr/>
          </p:nvSpPr>
          <p:spPr>
            <a:xfrm>
              <a:off x="3138993" y="2796966"/>
              <a:ext cx="3513043" cy="182075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Tab2"/>
            <p:cNvSpPr txBox="1">
              <a:spLocks/>
            </p:cNvSpPr>
            <p:nvPr/>
          </p:nvSpPr>
          <p:spPr>
            <a:xfrm>
              <a:off x="4220695" y="2629185"/>
              <a:ext cx="923761" cy="16778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Отчет об ошибке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5"/>
            <p:cNvGrpSpPr/>
            <p:nvPr/>
          </p:nvGrpSpPr>
          <p:grpSpPr>
            <a:xfrm>
              <a:off x="3173192" y="2600318"/>
              <a:ext cx="1013308" cy="196646"/>
              <a:chOff x="3459642" y="2698422"/>
              <a:chExt cx="655873" cy="167783"/>
            </a:xfrm>
          </p:grpSpPr>
          <p:sp>
            <p:nvSpPr>
              <p:cNvPr id="73" name="ActiveTab"/>
              <p:cNvSpPr txBox="1">
                <a:spLocks/>
              </p:cNvSpPr>
              <p:nvPr/>
            </p:nvSpPr>
            <p:spPr>
              <a:xfrm>
                <a:off x="3459642" y="2698422"/>
                <a:ext cx="655873" cy="16778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ru-RU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Показатели среды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" name="TabLine"/>
              <p:cNvSpPr>
                <a:spLocks/>
              </p:cNvSpPr>
              <p:nvPr/>
            </p:nvSpPr>
            <p:spPr>
              <a:xfrm>
                <a:off x="3463473" y="2866205"/>
                <a:ext cx="349865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07" name="Tab3"/>
            <p:cNvSpPr txBox="1">
              <a:spLocks/>
            </p:cNvSpPr>
            <p:nvPr/>
          </p:nvSpPr>
          <p:spPr>
            <a:xfrm>
              <a:off x="4186498" y="2629185"/>
              <a:ext cx="495136" cy="16778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Задачи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Tab2"/>
            <p:cNvSpPr txBox="1">
              <a:spLocks/>
            </p:cNvSpPr>
            <p:nvPr/>
          </p:nvSpPr>
          <p:spPr>
            <a:xfrm>
              <a:off x="4681634" y="2629185"/>
              <a:ext cx="923761" cy="16778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Отчет об ошибке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10362" y="828944"/>
            <a:ext cx="5233894" cy="1863552"/>
            <a:chOff x="210362" y="828944"/>
            <a:chExt cx="5233894" cy="1863552"/>
          </a:xfrm>
        </p:grpSpPr>
        <p:sp>
          <p:nvSpPr>
            <p:cNvPr id="75" name="Content"/>
            <p:cNvSpPr txBox="1"/>
            <p:nvPr>
              <p:custDataLst>
                <p:custData r:id="rId9"/>
              </p:custDataLst>
            </p:nvPr>
          </p:nvSpPr>
          <p:spPr>
            <a:xfrm>
              <a:off x="210362" y="845372"/>
              <a:ext cx="228389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Температура внутри теплицы: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/>
            <p:cNvSpPr txBox="1"/>
            <p:nvPr>
              <p:custDataLst>
                <p:custData r:id="rId10"/>
              </p:custDataLst>
            </p:nvPr>
          </p:nvSpPr>
          <p:spPr>
            <a:xfrm>
              <a:off x="567363" y="1893035"/>
              <a:ext cx="146706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Влажность почвы: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/>
            <p:cNvSpPr txBox="1"/>
            <p:nvPr>
              <p:custDataLst>
                <p:custData r:id="rId11"/>
              </p:custDataLst>
            </p:nvPr>
          </p:nvSpPr>
          <p:spPr>
            <a:xfrm>
              <a:off x="2593346" y="853577"/>
              <a:ext cx="39305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16 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/>
            <p:cNvSpPr/>
            <p:nvPr>
              <p:custDataLst>
                <p:custData r:id="rId12"/>
              </p:custDataLst>
            </p:nvPr>
          </p:nvSpPr>
          <p:spPr>
            <a:xfrm>
              <a:off x="3114770" y="845372"/>
              <a:ext cx="2329486" cy="3540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27432" rIns="0" bIns="0" rtlCol="0" anchor="t" anchorCtr="0"/>
            <a:lstStyle/>
            <a:p>
              <a:r>
                <a:rPr lang="ru-RU" sz="1200" dirty="0" smtClean="0">
                  <a:latin typeface="Segoe UI" pitchFamily="34" charset="0"/>
                  <a:cs typeface="Segoe UI" pitchFamily="34" charset="0"/>
                </a:rPr>
                <a:t>В норме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2278960" y="1893035"/>
              <a:ext cx="47801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30%</a:t>
              </a:r>
            </a:p>
          </p:txBody>
        </p:sp>
        <p:sp>
          <p:nvSpPr>
            <p:cNvPr id="80" name="Content"/>
            <p:cNvSpPr/>
            <p:nvPr>
              <p:custDataLst>
                <p:custData r:id="rId14"/>
              </p:custDataLst>
            </p:nvPr>
          </p:nvSpPr>
          <p:spPr>
            <a:xfrm>
              <a:off x="3073681" y="1852538"/>
              <a:ext cx="2329486" cy="3540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27432" rIns="0" bIns="0" rtlCol="0" anchor="t" anchorCtr="0"/>
            <a:lstStyle/>
            <a:p>
              <a:r>
                <a:rPr lang="ru-RU" sz="1200" dirty="0" smtClean="0">
                  <a:latin typeface="Segoe UI" pitchFamily="34" charset="0"/>
                  <a:cs typeface="Segoe UI" pitchFamily="34" charset="0"/>
                </a:rPr>
                <a:t>! Влажность слишком низкая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Content"/>
            <p:cNvSpPr txBox="1"/>
            <p:nvPr>
              <p:custDataLst>
                <p:custData r:id="rId15"/>
              </p:custDataLst>
            </p:nvPr>
          </p:nvSpPr>
          <p:spPr>
            <a:xfrm>
              <a:off x="615111" y="2434211"/>
              <a:ext cx="124906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Освещенность: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Content"/>
            <p:cNvSpPr txBox="1"/>
            <p:nvPr>
              <p:custDataLst>
                <p:custData r:id="rId16"/>
              </p:custDataLst>
            </p:nvPr>
          </p:nvSpPr>
          <p:spPr>
            <a:xfrm>
              <a:off x="2295997" y="2434211"/>
              <a:ext cx="47801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90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%</a:t>
              </a:r>
            </a:p>
          </p:txBody>
        </p:sp>
        <p:sp>
          <p:nvSpPr>
            <p:cNvPr id="83" name="Content"/>
            <p:cNvSpPr/>
            <p:nvPr>
              <p:custDataLst>
                <p:custData r:id="rId17"/>
              </p:custDataLst>
            </p:nvPr>
          </p:nvSpPr>
          <p:spPr>
            <a:xfrm>
              <a:off x="3056979" y="2338433"/>
              <a:ext cx="2329486" cy="3540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27432" rIns="0" bIns="0" rtlCol="0" anchor="t" anchorCtr="0"/>
            <a:lstStyle/>
            <a:p>
              <a:r>
                <a:rPr lang="ru-RU" sz="1200" dirty="0" smtClean="0">
                  <a:latin typeface="Segoe UI" pitchFamily="34" charset="0"/>
                  <a:cs typeface="Segoe UI" pitchFamily="34" charset="0"/>
                </a:rPr>
                <a:t>В норме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Content"/>
            <p:cNvSpPr txBox="1"/>
            <p:nvPr>
              <p:custDataLst>
                <p:custData r:id="rId18"/>
              </p:custDataLst>
            </p:nvPr>
          </p:nvSpPr>
          <p:spPr>
            <a:xfrm>
              <a:off x="489696" y="1335539"/>
              <a:ext cx="160390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Температура грунта: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Content"/>
            <p:cNvSpPr txBox="1"/>
            <p:nvPr>
              <p:custDataLst>
                <p:custData r:id="rId19"/>
              </p:custDataLst>
            </p:nvPr>
          </p:nvSpPr>
          <p:spPr>
            <a:xfrm>
              <a:off x="2296951" y="1328700"/>
              <a:ext cx="39305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 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Content"/>
            <p:cNvSpPr/>
            <p:nvPr>
              <p:custDataLst>
                <p:custData r:id="rId20"/>
              </p:custDataLst>
            </p:nvPr>
          </p:nvSpPr>
          <p:spPr>
            <a:xfrm>
              <a:off x="3100316" y="1335539"/>
              <a:ext cx="2329486" cy="3540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27432" rIns="0" bIns="0" rtlCol="0" anchor="t" anchorCtr="0"/>
            <a:lstStyle/>
            <a:p>
              <a:r>
                <a:rPr lang="ru-RU" sz="1200" dirty="0" smtClean="0">
                  <a:latin typeface="Segoe UI" pitchFamily="34" charset="0"/>
                  <a:cs typeface="Segoe UI" pitchFamily="34" charset="0"/>
                </a:rPr>
                <a:t>В норме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686949"/>
                </p:ext>
              </p:extLst>
            </p:nvPr>
          </p:nvGraphicFramePr>
          <p:xfrm>
            <a:off x="2847517" y="828944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23" imgW="114120" imgH="177480" progId="Equation.DSMT4">
                    <p:embed/>
                  </p:oleObj>
                </mc:Choice>
                <mc:Fallback>
                  <p:oleObj name="Equation" r:id="rId23" imgW="114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517" y="828944"/>
                          <a:ext cx="114300" cy="17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Объект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5108232"/>
                </p:ext>
              </p:extLst>
            </p:nvPr>
          </p:nvGraphicFramePr>
          <p:xfrm>
            <a:off x="2587645" y="1362055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25" imgW="114102" imgH="177492" progId="Equation.DSMT4">
                    <p:embed/>
                  </p:oleObj>
                </mc:Choice>
                <mc:Fallback>
                  <p:oleObj name="Equation" r:id="rId25" imgW="114102" imgH="177492" progId="Equation.DSMT4">
                    <p:embed/>
                    <p:pic>
                      <p:nvPicPr>
                        <p:cNvPr id="0" name="Объект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645" y="1362055"/>
                          <a:ext cx="114300" cy="17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" name="TabGroup"/>
          <p:cNvGrpSpPr/>
          <p:nvPr>
            <p:custDataLst>
              <p:custData r:id="rId4"/>
            </p:custDataLst>
          </p:nvPr>
        </p:nvGrpSpPr>
        <p:grpSpPr>
          <a:xfrm>
            <a:off x="305904" y="3389565"/>
            <a:ext cx="5168208" cy="2820974"/>
            <a:chOff x="3138993" y="2600331"/>
            <a:chExt cx="3513043" cy="2017388"/>
          </a:xfrm>
        </p:grpSpPr>
        <p:sp>
          <p:nvSpPr>
            <p:cNvPr id="110" name="Container"/>
            <p:cNvSpPr>
              <a:spLocks/>
            </p:cNvSpPr>
            <p:nvPr/>
          </p:nvSpPr>
          <p:spPr>
            <a:xfrm>
              <a:off x="3138993" y="2776600"/>
              <a:ext cx="3513043" cy="184111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3" name="Group 5"/>
            <p:cNvGrpSpPr/>
            <p:nvPr/>
          </p:nvGrpSpPr>
          <p:grpSpPr>
            <a:xfrm>
              <a:off x="3176887" y="2600331"/>
              <a:ext cx="612109" cy="176276"/>
              <a:chOff x="3462032" y="2698418"/>
              <a:chExt cx="396193" cy="150402"/>
            </a:xfrm>
          </p:grpSpPr>
          <p:sp>
            <p:nvSpPr>
              <p:cNvPr id="115" name="ActiveTab"/>
              <p:cNvSpPr txBox="1">
                <a:spLocks/>
              </p:cNvSpPr>
              <p:nvPr/>
            </p:nvSpPr>
            <p:spPr>
              <a:xfrm>
                <a:off x="3462032" y="2698418"/>
                <a:ext cx="396193" cy="15040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ru-RU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Задачи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TabLine"/>
              <p:cNvSpPr>
                <a:spLocks/>
              </p:cNvSpPr>
              <p:nvPr/>
            </p:nvSpPr>
            <p:spPr>
              <a:xfrm>
                <a:off x="3466277" y="2848820"/>
                <a:ext cx="387702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" name="List"/>
          <p:cNvGrpSpPr/>
          <p:nvPr>
            <p:custDataLst>
              <p:custData r:id="rId5"/>
            </p:custDataLst>
          </p:nvPr>
        </p:nvGrpSpPr>
        <p:grpSpPr>
          <a:xfrm>
            <a:off x="485201" y="3777832"/>
            <a:ext cx="1616014" cy="2027431"/>
            <a:chOff x="4157255" y="2819269"/>
            <a:chExt cx="2104563" cy="1761875"/>
          </a:xfrm>
        </p:grpSpPr>
        <p:grpSp>
          <p:nvGrpSpPr>
            <p:cNvPr id="118" name="Group 2"/>
            <p:cNvGrpSpPr/>
            <p:nvPr/>
          </p:nvGrpSpPr>
          <p:grpSpPr>
            <a:xfrm>
              <a:off x="4157255" y="2819270"/>
              <a:ext cx="2104563" cy="1761874"/>
              <a:chOff x="4452977" y="3246916"/>
              <a:chExt cx="909514" cy="868830"/>
            </a:xfrm>
          </p:grpSpPr>
          <p:sp>
            <p:nvSpPr>
              <p:cNvPr id="124" name="Background"/>
              <p:cNvSpPr>
                <a:spLocks/>
              </p:cNvSpPr>
              <p:nvPr/>
            </p:nvSpPr>
            <p:spPr>
              <a:xfrm>
                <a:off x="4452977" y="3246916"/>
                <a:ext cx="909514" cy="868830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5" name="Content"/>
              <p:cNvSpPr>
                <a:spLocks/>
              </p:cNvSpPr>
              <p:nvPr/>
            </p:nvSpPr>
            <p:spPr>
              <a:xfrm>
                <a:off x="4452978" y="3246916"/>
                <a:ext cx="909513" cy="324459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Текущие </a:t>
                </a:r>
              </a:p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Ежегодные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Сезонные 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Ежемесячные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9" name="Group 3"/>
            <p:cNvGrpSpPr/>
            <p:nvPr>
              <p:custDataLst>
                <p:custData r:id="rId8"/>
              </p:custDataLst>
            </p:nvPr>
          </p:nvGrpSpPr>
          <p:grpSpPr>
            <a:xfrm>
              <a:off x="6069085" y="2819269"/>
              <a:ext cx="192733" cy="1761874"/>
              <a:chOff x="4451916" y="1013098"/>
              <a:chExt cx="192733" cy="4092294"/>
            </a:xfrm>
          </p:grpSpPr>
          <p:sp>
            <p:nvSpPr>
              <p:cNvPr id="120" name="ScrollBar"/>
              <p:cNvSpPr>
                <a:spLocks/>
              </p:cNvSpPr>
              <p:nvPr/>
            </p:nvSpPr>
            <p:spPr>
              <a:xfrm>
                <a:off x="4451916" y="1013098"/>
                <a:ext cx="192733" cy="409229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21" name="Slider"/>
              <p:cNvSpPr>
                <a:spLocks/>
              </p:cNvSpPr>
              <p:nvPr/>
            </p:nvSpPr>
            <p:spPr>
              <a:xfrm>
                <a:off x="4451916" y="1616572"/>
                <a:ext cx="192733" cy="69952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UpArrow"/>
              <p:cNvSpPr>
                <a:spLocks/>
              </p:cNvSpPr>
              <p:nvPr/>
            </p:nvSpPr>
            <p:spPr>
              <a:xfrm>
                <a:off x="4506603" y="1087242"/>
                <a:ext cx="83359" cy="12919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DownArrow"/>
              <p:cNvSpPr>
                <a:spLocks/>
              </p:cNvSpPr>
              <p:nvPr/>
            </p:nvSpPr>
            <p:spPr>
              <a:xfrm rot="10800000">
                <a:off x="4506603" y="4910243"/>
                <a:ext cx="83359" cy="12919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26" name="List"/>
          <p:cNvGrpSpPr/>
          <p:nvPr>
            <p:custDataLst>
              <p:custData r:id="rId6"/>
            </p:custDataLst>
          </p:nvPr>
        </p:nvGrpSpPr>
        <p:grpSpPr>
          <a:xfrm>
            <a:off x="2134549" y="3828524"/>
            <a:ext cx="3251916" cy="1976742"/>
            <a:chOff x="4574199" y="2894611"/>
            <a:chExt cx="1687624" cy="1686539"/>
          </a:xfrm>
        </p:grpSpPr>
        <p:grpSp>
          <p:nvGrpSpPr>
            <p:cNvPr id="127" name="Group 2"/>
            <p:cNvGrpSpPr/>
            <p:nvPr/>
          </p:nvGrpSpPr>
          <p:grpSpPr>
            <a:xfrm>
              <a:off x="4574199" y="2894611"/>
              <a:ext cx="1687624" cy="1686539"/>
              <a:chOff x="4633162" y="3284068"/>
              <a:chExt cx="729328" cy="831680"/>
            </a:xfrm>
          </p:grpSpPr>
          <p:sp>
            <p:nvSpPr>
              <p:cNvPr id="133" name="Background"/>
              <p:cNvSpPr>
                <a:spLocks/>
              </p:cNvSpPr>
              <p:nvPr/>
            </p:nvSpPr>
            <p:spPr>
              <a:xfrm>
                <a:off x="4633162" y="3284068"/>
                <a:ext cx="729328" cy="83167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4" name="Content"/>
              <p:cNvSpPr>
                <a:spLocks/>
              </p:cNvSpPr>
              <p:nvPr/>
            </p:nvSpPr>
            <p:spPr>
              <a:xfrm>
                <a:off x="4633162" y="3284068"/>
                <a:ext cx="729328" cy="831680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Произвести </a:t>
                </a:r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полную замену грунта 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endParaRPr lang="ru-RU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Произвести обеззараживание грунта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endParaRPr lang="ru-RU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Проверить состояние несущих элементов теплицы 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8" name="Group 3"/>
            <p:cNvGrpSpPr/>
            <p:nvPr>
              <p:custDataLst>
                <p:custData r:id="rId7"/>
              </p:custDataLst>
            </p:nvPr>
          </p:nvGrpSpPr>
          <p:grpSpPr>
            <a:xfrm>
              <a:off x="6185021" y="2894611"/>
              <a:ext cx="76802" cy="1686537"/>
              <a:chOff x="4567852" y="1188096"/>
              <a:chExt cx="76802" cy="3917307"/>
            </a:xfrm>
          </p:grpSpPr>
          <p:sp>
            <p:nvSpPr>
              <p:cNvPr id="129" name="ScrollBar"/>
              <p:cNvSpPr>
                <a:spLocks/>
              </p:cNvSpPr>
              <p:nvPr/>
            </p:nvSpPr>
            <p:spPr>
              <a:xfrm>
                <a:off x="4567852" y="1188096"/>
                <a:ext cx="76802" cy="391730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30" name="Slider"/>
              <p:cNvSpPr>
                <a:spLocks/>
              </p:cNvSpPr>
              <p:nvPr/>
            </p:nvSpPr>
            <p:spPr>
              <a:xfrm>
                <a:off x="4567852" y="1780581"/>
                <a:ext cx="76802" cy="68678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UpArrow"/>
              <p:cNvSpPr>
                <a:spLocks/>
              </p:cNvSpPr>
              <p:nvPr/>
            </p:nvSpPr>
            <p:spPr>
              <a:xfrm>
                <a:off x="4589644" y="1260892"/>
                <a:ext cx="33218" cy="126845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DownArrow"/>
              <p:cNvSpPr>
                <a:spLocks/>
              </p:cNvSpPr>
              <p:nvPr/>
            </p:nvSpPr>
            <p:spPr>
              <a:xfrm rot="10800000">
                <a:off x="4589644" y="4913812"/>
                <a:ext cx="33218" cy="126845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01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alogBox"/>
          <p:cNvGrpSpPr/>
          <p:nvPr>
            <p:custDataLst>
              <p:custData r:id="rId1"/>
            </p:custDataLst>
          </p:nvPr>
        </p:nvGrpSpPr>
        <p:grpSpPr>
          <a:xfrm>
            <a:off x="2413952" y="1859756"/>
            <a:ext cx="4316095" cy="3138488"/>
            <a:chOff x="2894330" y="2786062"/>
            <a:chExt cx="4316095" cy="3138488"/>
          </a:xfrm>
        </p:grpSpPr>
        <p:grpSp>
          <p:nvGrpSpPr>
            <p:cNvPr id="5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9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ru-RU" sz="1200" kern="0" dirty="0" smtClean="0">
                    <a:solidFill>
                      <a:srgbClr val="FFFFFF"/>
                    </a:solidFill>
                    <a:latin typeface="Segoe UI"/>
                  </a:rPr>
                  <a:t>Форма отчета об ошибке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" name="InnerArea"/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7" name="X2"/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" name="X1"/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11" name="Content"/>
          <p:cNvSpPr txBox="1"/>
          <p:nvPr>
            <p:custDataLst>
              <p:custData r:id="rId2"/>
            </p:custDataLst>
          </p:nvPr>
        </p:nvSpPr>
        <p:spPr>
          <a:xfrm>
            <a:off x="2755055" y="2406475"/>
            <a:ext cx="5769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Кому: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DropdownBox"/>
          <p:cNvGrpSpPr/>
          <p:nvPr>
            <p:custDataLst>
              <p:custData r:id="rId3"/>
            </p:custDataLst>
          </p:nvPr>
        </p:nvGrpSpPr>
        <p:grpSpPr>
          <a:xfrm>
            <a:off x="3662566" y="2420458"/>
            <a:ext cx="1097652" cy="228600"/>
            <a:chOff x="4016824" y="3329200"/>
            <a:chExt cx="1097652" cy="228600"/>
          </a:xfrm>
        </p:grpSpPr>
        <p:sp>
          <p:nvSpPr>
            <p:cNvPr id="1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Тех отдел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" name="Content"/>
          <p:cNvSpPr/>
          <p:nvPr>
            <p:custDataLst>
              <p:custData r:id="rId4"/>
            </p:custDataLst>
          </p:nvPr>
        </p:nvSpPr>
        <p:spPr>
          <a:xfrm>
            <a:off x="2755054" y="2791096"/>
            <a:ext cx="3689153" cy="128597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Не работает система полива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/>
          <p:cNvSpPr/>
          <p:nvPr>
            <p:custDataLst>
              <p:custData r:id="rId5"/>
            </p:custDataLst>
          </p:nvPr>
        </p:nvSpPr>
        <p:spPr>
          <a:xfrm>
            <a:off x="3622156" y="4375224"/>
            <a:ext cx="1055949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О</a:t>
            </a:r>
            <a:r>
              <a:rPr lang="ru-RU" sz="1100" dirty="0" smtClean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тправить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6"/>
            </p:custDataLst>
          </p:nvPr>
        </p:nvSpPr>
        <p:spPr>
          <a:xfrm>
            <a:off x="4832771" y="4362357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Отмена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2174188" y="786562"/>
            <a:ext cx="5134116" cy="5832648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22446"/>
                <a:ext cx="1877064" cy="27141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ru-RU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Форма техника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TabGroup"/>
          <p:cNvGrpSpPr/>
          <p:nvPr>
            <p:custDataLst>
              <p:custData r:id="rId2"/>
            </p:custDataLst>
          </p:nvPr>
        </p:nvGrpSpPr>
        <p:grpSpPr>
          <a:xfrm>
            <a:off x="2602304" y="1405052"/>
            <a:ext cx="3951160" cy="1465621"/>
            <a:chOff x="3138993" y="2600324"/>
            <a:chExt cx="3513043" cy="2017396"/>
          </a:xfrm>
        </p:grpSpPr>
        <p:sp>
          <p:nvSpPr>
            <p:cNvPr id="29" name="Container"/>
            <p:cNvSpPr>
              <a:spLocks/>
            </p:cNvSpPr>
            <p:nvPr/>
          </p:nvSpPr>
          <p:spPr>
            <a:xfrm>
              <a:off x="3138993" y="2939615"/>
              <a:ext cx="3513043" cy="167810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3188562" y="2600324"/>
              <a:ext cx="800650" cy="339290"/>
              <a:chOff x="3469589" y="2698425"/>
              <a:chExt cx="518228" cy="289490"/>
            </a:xfrm>
          </p:grpSpPr>
          <p:sp>
            <p:nvSpPr>
              <p:cNvPr id="34" name="ActiveTab"/>
              <p:cNvSpPr txBox="1">
                <a:spLocks/>
              </p:cNvSpPr>
              <p:nvPr/>
            </p:nvSpPr>
            <p:spPr>
              <a:xfrm>
                <a:off x="3469589" y="2698425"/>
                <a:ext cx="518228" cy="28948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ru-RU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Теплица 1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TabLine"/>
              <p:cNvSpPr>
                <a:spLocks/>
              </p:cNvSpPr>
              <p:nvPr/>
            </p:nvSpPr>
            <p:spPr>
              <a:xfrm>
                <a:off x="3475141" y="2987915"/>
                <a:ext cx="507124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2771800" y="1851850"/>
            <a:ext cx="2329486" cy="7081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Не работает система полива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5360805" y="1814733"/>
            <a:ext cx="1011395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Принять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5"/>
            </p:custDataLst>
          </p:nvPr>
        </p:nvSpPr>
        <p:spPr>
          <a:xfrm>
            <a:off x="5360805" y="2252204"/>
            <a:ext cx="1011395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Выполнено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41" name="ScrollbarVertical"/>
          <p:cNvGrpSpPr/>
          <p:nvPr>
            <p:custDataLst>
              <p:custData r:id="rId6"/>
            </p:custDataLst>
          </p:nvPr>
        </p:nvGrpSpPr>
        <p:grpSpPr>
          <a:xfrm>
            <a:off x="7092280" y="1049775"/>
            <a:ext cx="147990" cy="5475216"/>
            <a:chOff x="4600099" y="1543109"/>
            <a:chExt cx="44552" cy="3562291"/>
          </a:xfrm>
        </p:grpSpPr>
        <p:sp>
          <p:nvSpPr>
            <p:cNvPr id="42" name="Background"/>
            <p:cNvSpPr>
              <a:spLocks/>
            </p:cNvSpPr>
            <p:nvPr/>
          </p:nvSpPr>
          <p:spPr>
            <a:xfrm>
              <a:off x="4600099" y="1543109"/>
              <a:ext cx="4455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3" name="Slider"/>
            <p:cNvSpPr>
              <a:spLocks/>
            </p:cNvSpPr>
            <p:nvPr/>
          </p:nvSpPr>
          <p:spPr>
            <a:xfrm>
              <a:off x="4600099" y="1842087"/>
              <a:ext cx="4455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4" name="UpArrow"/>
            <p:cNvSpPr>
              <a:spLocks/>
            </p:cNvSpPr>
            <p:nvPr/>
          </p:nvSpPr>
          <p:spPr>
            <a:xfrm>
              <a:off x="4612916" y="1562051"/>
              <a:ext cx="19269" cy="41645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Arrow"/>
            <p:cNvSpPr>
              <a:spLocks/>
            </p:cNvSpPr>
            <p:nvPr/>
          </p:nvSpPr>
          <p:spPr>
            <a:xfrm rot="10800000">
              <a:off x="4612936" y="5047456"/>
              <a:ext cx="19269" cy="41645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TabGroup"/>
          <p:cNvGrpSpPr/>
          <p:nvPr>
            <p:custDataLst>
              <p:custData r:id="rId7"/>
            </p:custDataLst>
          </p:nvPr>
        </p:nvGrpSpPr>
        <p:grpSpPr>
          <a:xfrm>
            <a:off x="2667702" y="3212976"/>
            <a:ext cx="3951160" cy="1465621"/>
            <a:chOff x="3138993" y="2600324"/>
            <a:chExt cx="3513043" cy="2017396"/>
          </a:xfrm>
        </p:grpSpPr>
        <p:sp>
          <p:nvSpPr>
            <p:cNvPr id="47" name="Container"/>
            <p:cNvSpPr>
              <a:spLocks/>
            </p:cNvSpPr>
            <p:nvPr/>
          </p:nvSpPr>
          <p:spPr>
            <a:xfrm>
              <a:off x="3138993" y="2939615"/>
              <a:ext cx="3513043" cy="167810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8" name="Group 5"/>
            <p:cNvGrpSpPr/>
            <p:nvPr/>
          </p:nvGrpSpPr>
          <p:grpSpPr>
            <a:xfrm>
              <a:off x="3188562" y="2600324"/>
              <a:ext cx="800650" cy="339290"/>
              <a:chOff x="3469589" y="2698425"/>
              <a:chExt cx="518228" cy="289490"/>
            </a:xfrm>
          </p:grpSpPr>
          <p:sp>
            <p:nvSpPr>
              <p:cNvPr id="49" name="ActiveTab"/>
              <p:cNvSpPr txBox="1">
                <a:spLocks/>
              </p:cNvSpPr>
              <p:nvPr/>
            </p:nvSpPr>
            <p:spPr>
              <a:xfrm>
                <a:off x="3469589" y="2698425"/>
                <a:ext cx="518228" cy="28948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ru-RU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Бухгалтерия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TabLine"/>
              <p:cNvSpPr>
                <a:spLocks/>
              </p:cNvSpPr>
              <p:nvPr/>
            </p:nvSpPr>
            <p:spPr>
              <a:xfrm>
                <a:off x="3475141" y="2987915"/>
                <a:ext cx="507124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Content"/>
          <p:cNvSpPr/>
          <p:nvPr>
            <p:custDataLst>
              <p:custData r:id="rId8"/>
            </p:custDataLst>
          </p:nvPr>
        </p:nvSpPr>
        <p:spPr>
          <a:xfrm>
            <a:off x="2837198" y="3659774"/>
            <a:ext cx="2329486" cy="7081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Кончился картридж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9"/>
            </p:custDataLst>
          </p:nvPr>
        </p:nvSpPr>
        <p:spPr>
          <a:xfrm>
            <a:off x="5426203" y="3622657"/>
            <a:ext cx="1011395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Принять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0"/>
            </p:custDataLst>
          </p:nvPr>
        </p:nvSpPr>
        <p:spPr>
          <a:xfrm>
            <a:off x="5426203" y="4060128"/>
            <a:ext cx="1011395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Выполнено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558358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ru-RU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Склад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TabGroupVertical"/>
          <p:cNvGrpSpPr/>
          <p:nvPr>
            <p:custDataLst>
              <p:custData r:id="rId2"/>
            </p:custDataLst>
          </p:nvPr>
        </p:nvGrpSpPr>
        <p:grpSpPr>
          <a:xfrm>
            <a:off x="226539" y="620688"/>
            <a:ext cx="8497212" cy="5328592"/>
            <a:chOff x="2987841" y="2723643"/>
            <a:chExt cx="3603459" cy="2054097"/>
          </a:xfrm>
        </p:grpSpPr>
        <p:sp>
          <p:nvSpPr>
            <p:cNvPr id="26" name="Container"/>
            <p:cNvSpPr>
              <a:spLocks/>
            </p:cNvSpPr>
            <p:nvPr/>
          </p:nvSpPr>
          <p:spPr>
            <a:xfrm>
              <a:off x="3320854" y="2723643"/>
              <a:ext cx="3270446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Tab2"/>
            <p:cNvSpPr txBox="1">
              <a:spLocks/>
            </p:cNvSpPr>
            <p:nvPr/>
          </p:nvSpPr>
          <p:spPr>
            <a:xfrm>
              <a:off x="3004367" y="2818043"/>
              <a:ext cx="316487" cy="775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Семена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8" name="Group 4"/>
            <p:cNvGrpSpPr/>
            <p:nvPr/>
          </p:nvGrpSpPr>
          <p:grpSpPr>
            <a:xfrm>
              <a:off x="2987841" y="2740496"/>
              <a:ext cx="332451" cy="77547"/>
              <a:chOff x="3235714" y="2780189"/>
              <a:chExt cx="240622" cy="77547"/>
            </a:xfrm>
          </p:grpSpPr>
          <p:sp>
            <p:nvSpPr>
              <p:cNvPr id="31" name="TabLine"/>
              <p:cNvSpPr txBox="1">
                <a:spLocks/>
              </p:cNvSpPr>
              <p:nvPr/>
            </p:nvSpPr>
            <p:spPr>
              <a:xfrm>
                <a:off x="3235714" y="2780189"/>
                <a:ext cx="240557" cy="7754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ru-RU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Удобрения 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ActiveTab"/>
              <p:cNvSpPr>
                <a:spLocks/>
              </p:cNvSpPr>
              <p:nvPr/>
            </p:nvSpPr>
            <p:spPr>
              <a:xfrm>
                <a:off x="3476336" y="2780189"/>
                <a:ext cx="0" cy="7754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ab3"/>
            <p:cNvSpPr txBox="1">
              <a:spLocks/>
            </p:cNvSpPr>
            <p:nvPr/>
          </p:nvSpPr>
          <p:spPr>
            <a:xfrm>
              <a:off x="3004367" y="2895591"/>
              <a:ext cx="316487" cy="775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Рассада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ab4"/>
            <p:cNvSpPr txBox="1">
              <a:spLocks/>
            </p:cNvSpPr>
            <p:nvPr/>
          </p:nvSpPr>
          <p:spPr>
            <a:xfrm>
              <a:off x="3004367" y="2973138"/>
              <a:ext cx="316487" cy="7754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Грунт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3" name="Tab4"/>
          <p:cNvSpPr txBox="1">
            <a:spLocks/>
          </p:cNvSpPr>
          <p:nvPr/>
        </p:nvSpPr>
        <p:spPr>
          <a:xfrm>
            <a:off x="156246" y="1490765"/>
            <a:ext cx="854024" cy="49807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Ср-</a:t>
            </a:r>
            <a:r>
              <a:rPr lang="ru-RU" sz="1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ва</a:t>
            </a:r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от </a:t>
            </a:r>
          </a:p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вредителей 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4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673827290"/>
              </p:ext>
            </p:extLst>
          </p:nvPr>
        </p:nvGraphicFramePr>
        <p:xfrm>
          <a:off x="1218034" y="743421"/>
          <a:ext cx="7299490" cy="46378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88479"/>
                <a:gridCol w="1765864"/>
                <a:gridCol w="1790298"/>
                <a:gridCol w="1954849"/>
              </a:tblGrid>
              <a:tr h="579736"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Название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Тип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Предназначен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Кол-во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5797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797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97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97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97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97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97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Content"/>
          <p:cNvSpPr/>
          <p:nvPr>
            <p:custDataLst>
              <p:custData r:id="rId4"/>
            </p:custDataLst>
          </p:nvPr>
        </p:nvSpPr>
        <p:spPr>
          <a:xfrm>
            <a:off x="6876256" y="5517232"/>
            <a:ext cx="158945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Новое поступление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044F2BC1-440F-4E76-A955-72A2CDF256E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B237810-0D8B-4676-8C9F-31D421A6CD8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3EDAD03-4EFE-45B8-A076-FF5AB45C9DA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2110B81-6E58-46DA-AE17-A7ADAD5E881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50F4787-82E5-44F6-8144-8CDBDF1EA37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A8C8F0A-62A4-40DC-9C3B-E4C17FB6AC9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EE8E3F8-2509-421C-930B-D918E1B0E4C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A9F6B36-96F6-4EF9-BC1C-310527DD563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DEC5757-11C9-47F1-B8C4-0408A88E9DB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231B40F-C522-43B0-8B71-AB1368F5AD8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169B753-85B9-4F71-BA21-18E7976D8CA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C2F9471-33C5-4313-9823-5BC44C25C46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281391A-B30A-4132-B7F3-BF433F6164D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0BCD195-8E7F-4DC2-97A8-5AE3620A3D5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4448150-DB7B-46D2-872D-DA167B1F73F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D4FAF5D-F4F3-4427-A3C9-43949E0FDA0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EC52E69-DAA1-4C53-A033-CE7FA494E97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941EC5C-9644-476F-80FC-A88173B80B6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AF0AE95-3CF3-4F14-8335-7070A6B8922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3EF5D8E-2681-4B68-B467-67BC58384AE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2FB7943-AEFD-4589-A76D-14DB32DEB27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F67A4D8-6C61-4AFF-BB4F-85074537ABE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6C73D07-DC87-4B54-A18F-46D38F5F36F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C1B5BB1-0C6C-4E3B-9C4C-3767CD90CC0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B81A8C7-8071-4351-B45C-41FE473F63C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625B79B-3D10-4139-B5C8-DFCDC89529D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9EAE11B-5821-41DF-94AA-725BA6E0B14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5A00CC3-EA30-415D-A63E-85D64400A8B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5CD52C6-3290-482F-9329-85480764459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C3A117C-6EA1-4A00-8A3A-FD1E9763B09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7854681-1E31-4A7A-9292-2A3192CC649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5A6ADB2-1625-4EDD-8AB5-95E32AD1368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B75D5FA-A5DD-48BB-9DEB-E3F238C27FD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5EDB8C1-F0AC-480E-8CEA-D4F34F8F826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50149B4-74E2-4F02-9DEF-410767B94F0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7D4507A-B297-4772-955F-155FF084B16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AD0A630-1C2D-4B79-85B5-118C6F2BFDA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9D396BA-510E-447F-8520-B73D37ED8A5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EF978EA-816B-4B86-95CC-1A85186314E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D0DA677-E7B5-47B8-90D7-C169CF2EA47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2A6A6F6-9773-4DF5-9EC7-BFD5D1DF3D3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6C790B1-1336-487E-A254-7527153DF0C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620C5FA-6299-4FA2-996E-CA8AEE5489F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089F78F-5D3E-4249-970B-1702A2C1DA6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DD11E24-FF68-49A4-B5E5-D32BE0C41B2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88357F9-6036-40AE-A5C1-DBE340F0553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4AFCEEE-07C1-4769-B3FE-2E9947A0D59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6AE06B6-6023-4B16-B850-92F545B8645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9C302F4-6A6D-4ACA-8CD6-6400C0FC06F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CB4FFDE-0119-4C24-9039-5659A8A8561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05DB16D-DE48-4632-81A7-C607BA8AB3B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0598B63-9369-4860-840B-4736F36C297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6324DB1-34AE-4E44-928A-E86E1F3EE25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15956AA-E9F8-4DC5-B6D8-8DED191E509C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5D016F0-2240-47DB-A654-129EF6CEC45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6E7B0FF-C7A7-457B-B494-84673144B56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2D90017-6B9C-4CAB-99EE-A5E8C79F9A2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3547ABA-103B-4CCA-BBA5-0C883232DA7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929EC6A-52F0-49B3-BF03-42CBE0210ED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C239E80-8B33-4D88-BA07-5624F025627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D992DE6-A11A-474C-89BB-CA6523A4049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71B4EB9-6987-4950-B197-63197F83808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C398BFC-6622-484A-9F9F-4013D392481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6673746-69A8-4265-AB8F-DBFEA6F7B66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FBCF29C-2792-4428-9CF7-0042D6D5915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4B5C112-60D7-4524-AFA1-0DC97E12AAE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5B47E89-E477-4201-94DC-C95AF387C15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109</Words>
  <Application>Microsoft Office PowerPoint</Application>
  <PresentationFormat>Экран (4:3)</PresentationFormat>
  <Paragraphs>62</Paragraphs>
  <Slides>5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14</cp:revision>
  <dcterms:created xsi:type="dcterms:W3CDTF">2018-09-18T18:25:33Z</dcterms:created>
  <dcterms:modified xsi:type="dcterms:W3CDTF">2018-09-24T20:14:00Z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