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2" r:id="rId6"/>
    <p:sldId id="267" r:id="rId7"/>
    <p:sldId id="268" r:id="rId8"/>
    <p:sldId id="26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35DD0-A761-4C89-A7E1-A494DD588005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C048B-2530-4217-A25B-0C1B58397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25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2BC280-A7B7-4C48-9FA2-8BFE24175F69}" type="datetimeFigureOut">
              <a:rPr lang="ru-RU" smtClean="0"/>
              <a:t>11.12.2018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763A944-ADEB-4A5E-8755-771BCD22286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884" y="5085184"/>
            <a:ext cx="4410116" cy="2133600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 САПР.Б-51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Тимченко Д.К.</a:t>
            </a:r>
          </a:p>
          <a:p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Кириллов В.Ю.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61201"/>
              </p:ext>
            </p:extLst>
          </p:nvPr>
        </p:nvGraphicFramePr>
        <p:xfrm>
          <a:off x="0" y="-1"/>
          <a:ext cx="9143999" cy="3454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0466"/>
                <a:gridCol w="7083533"/>
              </a:tblGrid>
              <a:tr h="3454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Министерство </a:t>
                      </a:r>
                      <a:r>
                        <a:rPr lang="ru-RU" sz="1200" baseline="0" dirty="0" smtClean="0">
                          <a:effectLst/>
                        </a:rPr>
                        <a:t>науки и высшего образования </a:t>
                      </a:r>
                      <a:r>
                        <a:rPr lang="ru-RU" sz="1200" dirty="0" smtClean="0">
                          <a:effectLst/>
                        </a:rPr>
                        <a:t>Российской </a:t>
                      </a:r>
                      <a:r>
                        <a:rPr lang="ru-RU" sz="1200" dirty="0">
                          <a:effectLst/>
                        </a:rPr>
                        <a:t>Федерации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Калужский филиал федерального государственного бюджетного  образовательного учреждения </a:t>
                      </a:r>
                      <a:r>
                        <a:rPr lang="ru-RU" sz="1200" dirty="0" smtClean="0">
                          <a:effectLst/>
                        </a:rPr>
                        <a:t>высшего </a:t>
                      </a:r>
                      <a:r>
                        <a:rPr lang="ru-RU" sz="1200" dirty="0">
                          <a:effectLst/>
                        </a:rPr>
                        <a:t>образования</a:t>
                      </a:r>
                      <a:endParaRPr lang="ru-RU" sz="13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 «Московский государственный технический университет 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имени Н.Э. </a:t>
                      </a:r>
                      <a:r>
                        <a:rPr lang="ru-RU" sz="1400" dirty="0" smtClean="0">
                          <a:effectLst/>
                        </a:rPr>
                        <a:t>Баумана(научно-исследовательский университет)»</a:t>
                      </a:r>
                      <a:endParaRPr lang="ru-RU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(КФ МГТУ им. Н.Э. Баумана)</a:t>
                      </a:r>
                      <a:endParaRPr lang="ru-RU" sz="10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5" name="Рисунок 10" descr="Gerb-BMSTU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8902"/>
            <a:ext cx="1695148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43213" y="2780928"/>
            <a:ext cx="547528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ФАКУЛЬТЕТ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Информатика и управление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КАФЕДРА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Системы </a:t>
            </a:r>
            <a:r>
              <a:rPr lang="ru-RU" alt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обработки информации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КУРСОВАЯ РАБОТА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Цель: 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smtClean="0"/>
              <a:t> </a:t>
            </a:r>
            <a:r>
              <a:rPr lang="ru-RU" dirty="0"/>
              <a:t>Ф</a:t>
            </a:r>
            <a:r>
              <a:rPr lang="ru-RU" dirty="0" smtClean="0"/>
              <a:t>ормирование </a:t>
            </a:r>
            <a:r>
              <a:rPr lang="ru-RU" dirty="0"/>
              <a:t>практических навыков по разработке и реализации программного приложения с использованием систем управления базами данных (СУБД</a:t>
            </a:r>
            <a:r>
              <a:rPr lang="ru-RU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smtClean="0"/>
              <a:t>Задачи:</a:t>
            </a:r>
            <a:endParaRPr lang="ru-RU" dirty="0"/>
          </a:p>
          <a:p>
            <a:pPr lvl="1"/>
            <a:r>
              <a:rPr lang="ru-RU" dirty="0" smtClean="0"/>
              <a:t>Приобрести навыки </a:t>
            </a:r>
            <a:r>
              <a:rPr lang="ru-RU" dirty="0"/>
              <a:t>системного анализа и моделирования, ведения научно-исследовательской, проектно-конструкторской и проектно-технологической </a:t>
            </a:r>
            <a:r>
              <a:rPr lang="ru-RU" dirty="0" smtClean="0"/>
              <a:t>деятельности.</a:t>
            </a:r>
            <a:endParaRPr lang="ru-RU" dirty="0"/>
          </a:p>
          <a:p>
            <a:pPr lvl="1"/>
            <a:r>
              <a:rPr lang="ru-RU" dirty="0" smtClean="0"/>
              <a:t>Разработать работоспособное программное приложение, автоматизирующее деятельность тепличного комплекса.</a:t>
            </a:r>
            <a:endParaRPr lang="ru-RU" dirty="0"/>
          </a:p>
          <a:p>
            <a:pPr lvl="1"/>
            <a:r>
              <a:rPr lang="ru-RU" dirty="0" smtClean="0"/>
              <a:t>Разработать комплект технической документации к проекту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854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2" y="1901544"/>
            <a:ext cx="8771967" cy="275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97253" y="4912606"/>
            <a:ext cx="478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1 - </a:t>
            </a:r>
            <a:r>
              <a:rPr lang="ru-RU" dirty="0" smtClean="0"/>
              <a:t>Концептуальная схема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099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3911"/>
            <a:ext cx="8229600" cy="990600"/>
          </a:xfrm>
        </p:spPr>
        <p:txBody>
          <a:bodyPr/>
          <a:lstStyle/>
          <a:p>
            <a:r>
              <a:rPr lang="ru-RU" dirty="0" smtClean="0"/>
              <a:t>Проектирование базы данных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5020196" cy="564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6483094"/>
            <a:ext cx="444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2 – Логическая модель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12474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229600" cy="990600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Разработка графического интерфейса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5805264"/>
            <a:ext cx="4814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3 – Форма работника теплицы №1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6" t="20201" r="21340" b="21409"/>
          <a:stretch/>
        </p:blipFill>
        <p:spPr bwMode="auto">
          <a:xfrm>
            <a:off x="1542577" y="980728"/>
            <a:ext cx="640913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02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67544" y="62136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Разработка графического интерфейса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5229200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4 – Форма администратора комплекса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8" t="17943" r="39643" b="54102"/>
          <a:stretch/>
        </p:blipFill>
        <p:spPr bwMode="auto">
          <a:xfrm>
            <a:off x="683568" y="1090278"/>
            <a:ext cx="7456777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8147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90600"/>
          </a:xfrm>
        </p:spPr>
        <p:txBody>
          <a:bodyPr/>
          <a:lstStyle/>
          <a:p>
            <a:r>
              <a:rPr lang="ru-RU" dirty="0" smtClean="0"/>
              <a:t>Вспомогательные формы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9" t="12694" r="66640" b="66831"/>
          <a:stretch/>
        </p:blipFill>
        <p:spPr bwMode="auto">
          <a:xfrm>
            <a:off x="755576" y="1052980"/>
            <a:ext cx="3312368" cy="23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8" t="24531" r="53871" b="50255"/>
          <a:stretch/>
        </p:blipFill>
        <p:spPr bwMode="auto">
          <a:xfrm>
            <a:off x="5012201" y="2232386"/>
            <a:ext cx="3168352" cy="289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9" t="21596" r="32607" b="55897"/>
          <a:stretch/>
        </p:blipFill>
        <p:spPr bwMode="auto">
          <a:xfrm>
            <a:off x="900946" y="3906407"/>
            <a:ext cx="3021627" cy="24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1228" y="3493897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5 – вход в систему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6381328"/>
            <a:ext cx="341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6 - изменение стадии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5301208"/>
            <a:ext cx="28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7 – Сбор урожая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668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990600"/>
          </a:xfrm>
        </p:spPr>
        <p:txBody>
          <a:bodyPr/>
          <a:lstStyle/>
          <a:p>
            <a:r>
              <a:rPr lang="ru-RU" dirty="0" smtClean="0"/>
              <a:t>Вспомогательные формы</a:t>
            </a:r>
            <a:endParaRPr lang="ru-RU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5" t="23373" r="37060" b="52355"/>
          <a:stretch/>
        </p:blipFill>
        <p:spPr bwMode="auto">
          <a:xfrm>
            <a:off x="683568" y="1628800"/>
            <a:ext cx="3662746" cy="309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3" t="30195" r="42005" b="46384"/>
          <a:stretch/>
        </p:blipFill>
        <p:spPr bwMode="auto">
          <a:xfrm>
            <a:off x="4716016" y="1684259"/>
            <a:ext cx="3744416" cy="310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4900518"/>
            <a:ext cx="356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8 – Форма добавления</a:t>
            </a:r>
          </a:p>
          <a:p>
            <a:r>
              <a:rPr lang="ru-RU" dirty="0" smtClean="0"/>
              <a:t>задачи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34762" y="4906688"/>
            <a:ext cx="3630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9 – Форма добавления </a:t>
            </a:r>
          </a:p>
          <a:p>
            <a:r>
              <a:rPr lang="ru-RU" dirty="0" smtClean="0"/>
              <a:t>культуры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60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В </a:t>
            </a:r>
            <a:r>
              <a:rPr lang="ru-RU" dirty="0"/>
              <a:t>ходе выполнения </a:t>
            </a:r>
            <a:r>
              <a:rPr lang="ru-RU" dirty="0" smtClean="0"/>
              <a:t>курсовой работы было реализовано работоспособное программное приложение, соответствующее теме курсовой работы и  техническому заданию, оформлен комплект технической документаци</a:t>
            </a:r>
            <a:r>
              <a:rPr lang="ru-RU" dirty="0" smtClean="0"/>
              <a:t>и, а также сформирована графическая часть.</a:t>
            </a:r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794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</TotalTime>
  <Words>121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Экзаменатор</vt:lpstr>
      <vt:lpstr>Цели и задачи </vt:lpstr>
      <vt:lpstr>Проектирование базы данных</vt:lpstr>
      <vt:lpstr>Проектирование базы данных</vt:lpstr>
      <vt:lpstr>Разработка графического интерфейса </vt:lpstr>
      <vt:lpstr>Презентация PowerPoint</vt:lpstr>
      <vt:lpstr>Вспомогательные формы</vt:lpstr>
      <vt:lpstr>Вспомогательные формы</vt:lpstr>
      <vt:lpstr>Вывод 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Экзаменатор</dc:title>
  <dc:creator>RePack by Diakov</dc:creator>
  <cp:lastModifiedBy>RePack by Diakov</cp:lastModifiedBy>
  <cp:revision>14</cp:revision>
  <dcterms:created xsi:type="dcterms:W3CDTF">2017-06-01T19:58:20Z</dcterms:created>
  <dcterms:modified xsi:type="dcterms:W3CDTF">2018-12-11T18:17:05Z</dcterms:modified>
</cp:coreProperties>
</file>