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3917-8CA6-4D52-A80E-49D64F49A7D0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9AAC-2ACA-4C99-B35B-8C87A0385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88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3917-8CA6-4D52-A80E-49D64F49A7D0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9AAC-2ACA-4C99-B35B-8C87A0385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20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3917-8CA6-4D52-A80E-49D64F49A7D0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9AAC-2ACA-4C99-B35B-8C87A0385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05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3917-8CA6-4D52-A80E-49D64F49A7D0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9AAC-2ACA-4C99-B35B-8C87A0385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42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3917-8CA6-4D52-A80E-49D64F49A7D0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9AAC-2ACA-4C99-B35B-8C87A0385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82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3917-8CA6-4D52-A80E-49D64F49A7D0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9AAC-2ACA-4C99-B35B-8C87A0385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97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3917-8CA6-4D52-A80E-49D64F49A7D0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9AAC-2ACA-4C99-B35B-8C87A0385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4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3917-8CA6-4D52-A80E-49D64F49A7D0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9AAC-2ACA-4C99-B35B-8C87A0385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82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3917-8CA6-4D52-A80E-49D64F49A7D0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9AAC-2ACA-4C99-B35B-8C87A0385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6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3917-8CA6-4D52-A80E-49D64F49A7D0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9AAC-2ACA-4C99-B35B-8C87A0385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36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3917-8CA6-4D52-A80E-49D64F49A7D0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9AAC-2ACA-4C99-B35B-8C87A0385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32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B3917-8CA6-4D52-A80E-49D64F49A7D0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29AAC-2ACA-4C99-B35B-8C87A0385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77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45920" y="4865298"/>
            <a:ext cx="445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Козлова Дарья Алексеевна ИСп21-2к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25042" y="1894040"/>
            <a:ext cx="7366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Учебная практика по ПМ.04 «Внедрение и поддержка компьютерных систем»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78173" y="2971258"/>
            <a:ext cx="5365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366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5528" y="365125"/>
            <a:ext cx="10558272" cy="320103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Discord</a:t>
            </a:r>
            <a:r>
              <a:rPr lang="ru-RU" sz="2800" dirty="0">
                <a:solidFill>
                  <a:schemeClr val="bg1"/>
                </a:solidFill>
              </a:rPr>
              <a:t> — это</a:t>
            </a:r>
            <a:r>
              <a:rPr lang="en-US" sz="2800" dirty="0">
                <a:solidFill>
                  <a:schemeClr val="bg1"/>
                </a:solidFill>
              </a:rPr>
              <a:t> </a:t>
            </a:r>
            <a:r>
              <a:rPr lang="ru-RU" sz="2800" dirty="0">
                <a:solidFill>
                  <a:schemeClr val="bg1"/>
                </a:solidFill>
              </a:rPr>
              <a:t>бесплатный мессенджер, который позволяет нам обмениваться голосовым, видео и текстовым чатом с друзьями, игровыми сообществами и разработчиками. У него сотни миллионов пользователей, что делает его одним из самых популярных способов общения с людьми в Интернете. </a:t>
            </a:r>
            <a:r>
              <a:rPr lang="en-US" sz="2800" dirty="0">
                <a:solidFill>
                  <a:schemeClr val="bg1"/>
                </a:solidFill>
              </a:rPr>
              <a:t>Discord</a:t>
            </a:r>
            <a:r>
              <a:rPr lang="ru-RU" sz="2800" dirty="0">
                <a:solidFill>
                  <a:schemeClr val="bg1"/>
                </a:solidFill>
              </a:rPr>
              <a:t> можно использовать практически на всех популярных платформах и устройствах, включая </a:t>
            </a:r>
            <a:r>
              <a:rPr lang="en-US" sz="2800" dirty="0">
                <a:solidFill>
                  <a:schemeClr val="bg1"/>
                </a:solidFill>
              </a:rPr>
              <a:t>Windows</a:t>
            </a:r>
            <a:r>
              <a:rPr lang="ru-RU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macOS</a:t>
            </a:r>
            <a:r>
              <a:rPr lang="ru-RU" sz="2800" dirty="0">
                <a:solidFill>
                  <a:schemeClr val="bg1"/>
                </a:solidFill>
              </a:rPr>
              <a:t>, </a:t>
            </a:r>
            <a:r>
              <a:rPr lang="en-US" sz="2800" dirty="0">
                <a:solidFill>
                  <a:schemeClr val="bg1"/>
                </a:solidFill>
              </a:rPr>
              <a:t>Linux</a:t>
            </a:r>
            <a:r>
              <a:rPr lang="ru-RU" sz="2800" dirty="0">
                <a:solidFill>
                  <a:schemeClr val="bg1"/>
                </a:solidFill>
              </a:rPr>
              <a:t>, </a:t>
            </a:r>
            <a:r>
              <a:rPr lang="en-US" sz="2800" dirty="0">
                <a:solidFill>
                  <a:schemeClr val="bg1"/>
                </a:solidFill>
              </a:rPr>
              <a:t>iOS</a:t>
            </a:r>
            <a:r>
              <a:rPr lang="ru-RU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iPadOS</a:t>
            </a:r>
            <a:r>
              <a:rPr lang="ru-RU" sz="2800" dirty="0">
                <a:solidFill>
                  <a:schemeClr val="bg1"/>
                </a:solidFill>
              </a:rPr>
              <a:t>, </a:t>
            </a:r>
            <a:r>
              <a:rPr lang="en-US" sz="2800" dirty="0">
                <a:solidFill>
                  <a:schemeClr val="bg1"/>
                </a:solidFill>
              </a:rPr>
              <a:t>Android</a:t>
            </a:r>
            <a:r>
              <a:rPr lang="ru-RU" sz="2800" dirty="0">
                <a:solidFill>
                  <a:schemeClr val="bg1"/>
                </a:solidFill>
              </a:rPr>
              <a:t>, а также в веб-браузерах.</a:t>
            </a:r>
            <a:br>
              <a:rPr lang="ru-RU" sz="2800" dirty="0">
                <a:solidFill>
                  <a:schemeClr val="bg1"/>
                </a:solidFill>
              </a:rPr>
            </a:b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4" name="Объект 3" descr="&lt;strong&gt;Discord&lt;/strong&gt; Markdown Reference | Markdown Guid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822" y="3566160"/>
            <a:ext cx="2986802" cy="2937022"/>
          </a:xfrm>
        </p:spPr>
      </p:pic>
    </p:spTree>
    <p:extLst>
      <p:ext uri="{BB962C8B-B14F-4D97-AF65-F5344CB8AC3E}">
        <p14:creationId xmlns:p14="http://schemas.microsoft.com/office/powerpoint/2010/main" val="187418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5004" y="500332"/>
            <a:ext cx="10568795" cy="5676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chemeClr val="bg1"/>
                </a:solidFill>
              </a:rPr>
              <a:t>     Чтобы начать пользоваться </a:t>
            </a:r>
            <a:r>
              <a:rPr lang="en-US" sz="4000" dirty="0">
                <a:solidFill>
                  <a:schemeClr val="bg1"/>
                </a:solidFill>
              </a:rPr>
              <a:t>Discord</a:t>
            </a:r>
            <a:r>
              <a:rPr lang="ru-RU" sz="4000" dirty="0">
                <a:solidFill>
                  <a:schemeClr val="bg1"/>
                </a:solidFill>
              </a:rPr>
              <a:t>, нам понадобиться скачать программу с официального сайта, установить ее и пройти процедуру регистрации. После чего мы можем отправлять приглашения и начинать общаться, при чем, если у человека, с которым мы хотим поговорить нет установленного клиента, то он может общаться с нами через браузер, но для этого нам надо отправить ему ссылку-приглашение</a:t>
            </a:r>
          </a:p>
        </p:txBody>
      </p:sp>
    </p:spTree>
    <p:extLst>
      <p:ext uri="{BB962C8B-B14F-4D97-AF65-F5344CB8AC3E}">
        <p14:creationId xmlns:p14="http://schemas.microsoft.com/office/powerpoint/2010/main" val="21152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6252" y="197989"/>
            <a:ext cx="10530517" cy="78542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Официальный сайт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252" y="983412"/>
            <a:ext cx="10190503" cy="569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2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103518"/>
            <a:ext cx="3932237" cy="77637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Плюсы </a:t>
            </a:r>
            <a:r>
              <a:rPr lang="en-US" dirty="0">
                <a:solidFill>
                  <a:schemeClr val="bg1"/>
                </a:solidFill>
              </a:rPr>
              <a:t>Discord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9781" y="987425"/>
            <a:ext cx="6866627" cy="5758432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Главным преимуществом </a:t>
            </a:r>
            <a:r>
              <a:rPr lang="ru-RU" sz="2400" dirty="0" err="1">
                <a:solidFill>
                  <a:schemeClr val="bg1"/>
                </a:solidFill>
              </a:rPr>
              <a:t>Discord</a:t>
            </a:r>
            <a:r>
              <a:rPr lang="ru-RU" sz="2400" dirty="0">
                <a:solidFill>
                  <a:schemeClr val="bg1"/>
                </a:solidFill>
              </a:rPr>
              <a:t> однозначно является его многофункциональность. Текстовые сообщения, звонки, видеосвязь, обмен файлами, </a:t>
            </a:r>
            <a:r>
              <a:rPr lang="ru-RU" sz="2400" dirty="0" err="1">
                <a:solidFill>
                  <a:schemeClr val="bg1"/>
                </a:solidFill>
              </a:rPr>
              <a:t>стримы</a:t>
            </a:r>
            <a:r>
              <a:rPr lang="ru-RU" sz="2400" dirty="0">
                <a:solidFill>
                  <a:schemeClr val="bg1"/>
                </a:solidFill>
              </a:rPr>
              <a:t> и группы — все это собрано в одном удобном приложении и позволяет не плодить на компьютере лишние сущности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r>
              <a:rPr lang="ru-RU" sz="2400" dirty="0">
                <a:solidFill>
                  <a:schemeClr val="bg1"/>
                </a:solidFill>
              </a:rPr>
              <a:t> Вытекающий из этого плюс — разгруженная система работает гораздо шустрее и не тратит аппаратные ресурсы </a:t>
            </a:r>
          </a:p>
          <a:p>
            <a:r>
              <a:rPr lang="ru-RU" sz="2400" dirty="0">
                <a:solidFill>
                  <a:schemeClr val="bg1"/>
                </a:solidFill>
              </a:rPr>
              <a:t>Второй большой плюс можно отнести к вкусовщине, но тем не менее: среди актуальных и достаточно качественных приложений для общения </a:t>
            </a:r>
            <a:r>
              <a:rPr lang="ru-RU" sz="2400" dirty="0" err="1">
                <a:solidFill>
                  <a:schemeClr val="bg1"/>
                </a:solidFill>
              </a:rPr>
              <a:t>Discord</a:t>
            </a:r>
            <a:r>
              <a:rPr lang="ru-RU" sz="2400" dirty="0">
                <a:solidFill>
                  <a:schemeClr val="bg1"/>
                </a:solidFill>
              </a:rPr>
              <a:t> имеет, возможно, самый стильный и современный дизайн. Здесь постоянно все под рукой: и контакты, и серверы, и управление звуком с веб-камерой.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Встроенная опция подавления шума</a:t>
            </a:r>
          </a:p>
        </p:txBody>
      </p:sp>
      <p:pic>
        <p:nvPicPr>
          <p:cNvPr id="1026" name="Picture 2" descr="https://static.eldorado.ru/promo/src/chto-takoe-discord/img/img1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2" r="18232"/>
          <a:stretch>
            <a:fillRect/>
          </a:stretch>
        </p:blipFill>
        <p:spPr bwMode="auto">
          <a:xfrm>
            <a:off x="7280694" y="1104181"/>
            <a:ext cx="4615133" cy="444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43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Минусы </a:t>
            </a:r>
            <a:r>
              <a:rPr lang="en-US" dirty="0">
                <a:solidFill>
                  <a:schemeClr val="bg1"/>
                </a:solidFill>
              </a:rPr>
              <a:t>Discord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ru-RU" sz="4000" dirty="0">
                <a:solidFill>
                  <a:schemeClr val="bg1"/>
                </a:solidFill>
              </a:rPr>
              <a:t>меньшие возможности для общения;</a:t>
            </a:r>
          </a:p>
          <a:p>
            <a:pPr lvl="0" fontAlgn="base"/>
            <a:r>
              <a:rPr lang="ru-RU" sz="4000" dirty="0">
                <a:solidFill>
                  <a:schemeClr val="bg1"/>
                </a:solidFill>
              </a:rPr>
              <a:t>нет опции записи видео;</a:t>
            </a:r>
          </a:p>
          <a:p>
            <a:pPr lvl="0" fontAlgn="base"/>
            <a:r>
              <a:rPr lang="ru-RU" sz="4000" dirty="0">
                <a:solidFill>
                  <a:schemeClr val="bg1"/>
                </a:solidFill>
              </a:rPr>
              <a:t>ограничение по размеру передаваемых файлов.</a:t>
            </a:r>
          </a:p>
          <a:p>
            <a:r>
              <a:rPr lang="ru-RU" sz="4000" dirty="0">
                <a:solidFill>
                  <a:schemeClr val="bg1"/>
                </a:solidFill>
              </a:rPr>
              <a:t>интерфейс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790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62376" y="365125"/>
            <a:ext cx="8291423" cy="635539"/>
          </a:xfrm>
        </p:spPr>
        <p:txBody>
          <a:bodyPr>
            <a:no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Интерфейс </a:t>
            </a:r>
            <a:r>
              <a:rPr lang="en-US" sz="5400" dirty="0">
                <a:solidFill>
                  <a:schemeClr val="bg1"/>
                </a:solidFill>
              </a:rPr>
              <a:t>Discord</a:t>
            </a:r>
            <a:endParaRPr lang="ru-RU" sz="5400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s://discords.ru/wp-content/uploads/2018/02/zagruzhennyj-discor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132" y="1259458"/>
            <a:ext cx="9142336" cy="521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95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Безопасность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В этом мессенджере присутствуют продвинутые алгоритмы шифрования, которые позволяют сделать общение более безопасным. Есть встроенная защита от </a:t>
            </a:r>
            <a:r>
              <a:rPr lang="en-US" sz="4000" dirty="0">
                <a:solidFill>
                  <a:schemeClr val="bg1"/>
                </a:solidFill>
              </a:rPr>
              <a:t>DDOS </a:t>
            </a:r>
            <a:r>
              <a:rPr lang="ru-RU" sz="4000" dirty="0">
                <a:solidFill>
                  <a:schemeClr val="bg1"/>
                </a:solidFill>
              </a:rPr>
              <a:t>атак и вредоносного ПО.</a:t>
            </a:r>
          </a:p>
          <a:p>
            <a:r>
              <a:rPr lang="ru-RU" sz="4000" dirty="0">
                <a:solidFill>
                  <a:schemeClr val="bg1"/>
                </a:solidFill>
              </a:rPr>
              <a:t>Также можно настроить двухфакторную аутентификацию</a:t>
            </a:r>
          </a:p>
        </p:txBody>
      </p:sp>
    </p:spTree>
    <p:extLst>
      <p:ext uri="{BB962C8B-B14F-4D97-AF65-F5344CB8AC3E}">
        <p14:creationId xmlns:p14="http://schemas.microsoft.com/office/powerpoint/2010/main" val="341714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94891"/>
            <a:ext cx="3932237" cy="681486"/>
          </a:xfrm>
        </p:spPr>
        <p:txBody>
          <a:bodyPr>
            <a:no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body" sz="half" idx="2"/>
          </p:nvPr>
        </p:nvSpPr>
        <p:spPr>
          <a:xfrm>
            <a:off x="422694" y="914400"/>
            <a:ext cx="4349331" cy="4641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bg1"/>
                </a:solidFill>
              </a:rPr>
              <a:t>По итогу всей проделанной работы, мы узнали немного больше про </a:t>
            </a:r>
            <a:r>
              <a:rPr lang="en-US" sz="3600" dirty="0">
                <a:solidFill>
                  <a:schemeClr val="bg1"/>
                </a:solidFill>
              </a:rPr>
              <a:t>Discord</a:t>
            </a:r>
            <a:r>
              <a:rPr lang="ru-RU" sz="3600" dirty="0">
                <a:solidFill>
                  <a:schemeClr val="bg1"/>
                </a:solidFill>
              </a:rPr>
              <a:t>, изучили интерфейс, его плюсы и минусы, </a:t>
            </a:r>
            <a:r>
              <a:rPr lang="ru-RU" sz="3600">
                <a:solidFill>
                  <a:schemeClr val="bg1"/>
                </a:solidFill>
              </a:rPr>
              <a:t>о безопасности</a:t>
            </a:r>
            <a:r>
              <a:rPr lang="ru-RU" sz="3600" dirty="0">
                <a:solidFill>
                  <a:schemeClr val="bg1"/>
                </a:solidFill>
              </a:rPr>
              <a:t>, также узнали как его скачать и откуда</a:t>
            </a:r>
          </a:p>
        </p:txBody>
      </p:sp>
      <p:pic>
        <p:nvPicPr>
          <p:cNvPr id="2050" name="Picture 2" descr="https://tempting.pro/files/192/3f/discord_bg_news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9" r="18339"/>
          <a:stretch>
            <a:fillRect/>
          </a:stretch>
        </p:blipFill>
        <p:spPr bwMode="auto">
          <a:xfrm>
            <a:off x="5217694" y="776377"/>
            <a:ext cx="617220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2723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357</Words>
  <Application>Microsoft Office PowerPoint</Application>
  <PresentationFormat>Широкоэкранный</PresentationFormat>
  <Paragraphs>21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Discord — это бесплатный мессенджер, который позволяет нам обмениваться голосовым, видео и текстовым чатом с друзьями, игровыми сообществами и разработчиками. У него сотни миллионов пользователей, что делает его одним из самых популярных способов общения с людьми в Интернете. Discord можно использовать практически на всех популярных платформах и устройствах, включая Windows, macOS, Linux, iOS, iPadOS, Android, а также в веб-браузерах. </vt:lpstr>
      <vt:lpstr>Презентация PowerPoint</vt:lpstr>
      <vt:lpstr>Официальный сайт</vt:lpstr>
      <vt:lpstr>Плюсы Discord</vt:lpstr>
      <vt:lpstr>Минусы Discord</vt:lpstr>
      <vt:lpstr>Интерфейс Discord</vt:lpstr>
      <vt:lpstr>Безопасность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Amogus</cp:lastModifiedBy>
  <cp:revision>36</cp:revision>
  <dcterms:created xsi:type="dcterms:W3CDTF">2023-03-01T10:48:15Z</dcterms:created>
  <dcterms:modified xsi:type="dcterms:W3CDTF">2023-03-06T11:57:55Z</dcterms:modified>
</cp:coreProperties>
</file>