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DFACE-D200-42E7-ACC0-2161E382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97D77E-FA19-464C-BE27-CE371509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BAF78A-0649-4D4F-BD5F-588DF3E4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9F064-5FA0-4341-B366-B14183D4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19FE2-4CA4-438F-8F67-7395CA70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64286-2CB6-467B-9763-0AB45982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45F450-32E7-458E-9A3D-5E8EE81E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9190E-7C24-4E3A-9725-36047DEE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51593-1DBB-48A1-B414-2AB6F37B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EFE88-1943-4C67-B613-3236781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154195-163F-42EE-8B32-8E8D7CF9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F157E7-4470-4277-AE47-588FD596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F1EB1-C3B7-48E1-BF64-E8F26390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D3F0C-4BE9-4D2B-B91E-EC901BDA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D984F-5083-4835-8EB3-D1EDDA52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F7197-772D-455F-AC0A-07EEBC94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F58D3-C08B-4281-82C2-C7B66D02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E474B-A4B7-454B-8732-6C0D363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5FCF1-A65B-4734-BBFC-CB662A3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EEACB-5940-4486-9B72-ACE52006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7522D-5C2D-4D78-90B5-8731694B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BC777-508E-44A6-955A-9317C493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380DB-2D51-43B5-BE03-7CD76ADE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2CF43-D75F-4702-9058-31B7F93B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002D99-7451-4DED-B3AE-A41BE9E9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1F221-0CCB-4AF4-9D44-BBF5A7CF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D43F2-DE6F-4276-BDBB-940721D67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6B8C60-6B61-4AB8-8642-93A94FAF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55AD32-5903-4331-838A-EB7F0944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76CD36-21DE-4C74-9B96-8ADD086F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9A5BC-7DB9-4D07-8B93-6A4A8036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DA7AF-8FAE-4F8D-8D76-B993E612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220EF-2441-41B2-875E-F2914A8E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055CBE-EECB-4B8F-A629-68EA9840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3347E6-3959-41C5-BDC8-9FCF60AEA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AA73-F54B-468A-8D37-4AD734C7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028DE1-449A-4D4D-995C-97498E46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85B7C5-BDBA-45AF-A208-FD116D18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AA2E66-DCD8-4710-82FA-4DD4B6E4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39D20-640D-4016-8F4A-84F7F3BB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C2594-43AC-425F-8F68-2729890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007AC2-F181-4A57-985F-9C9BDA24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EBEA5E-6975-4DC7-B894-44DD1FDB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99AF8F-437C-4C43-ABE2-B1FAB689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51CF81-36E5-433A-89A6-8DAD4B25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FE39B8-E53F-48EC-BCEE-61AC3C03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DECDB-9A45-4F02-920F-5797B1B1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959B8-6D75-42B7-A855-DFA95FD1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E4D9CC-D648-40FA-AC0E-BF01D012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4551D-1BC1-4102-9FB4-7D49A1ED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1C2628-99EE-45FD-B4F9-B2091BEA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35CA26-5481-44E2-AFB2-B0DF4DF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91C43-CC1E-4B56-AA50-5F665608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F30AEF-D7FF-49B1-B9D5-A0E3D21DE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40EE9F-B0E9-488A-A6DA-360310646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CCD36-23DB-4E87-9A66-0C55600B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C96FB-D64A-4D8A-8B2A-39B40694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CE514C-34DA-4EDB-A78C-2A3E41B8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2E908-C0A9-4A94-B36B-AB37FBF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17D03E-D42B-4715-9224-2041C2CE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7D89B-2A92-4F4A-9CBC-FA07FB34F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EBE6-2FF8-40CB-9700-A1E2211DABB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8AC00-C15B-474F-8873-BF52EEF6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CF8A7-1D4A-442C-BCD8-3B0E61C6A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C1DD-731C-42D6-9D5E-557F25E9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132F8B-1913-4CCC-9441-B6F1F98C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" y="135356"/>
            <a:ext cx="2484773" cy="1200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EF598-80E8-4DA2-9F0C-0CC7E1524DEB}"/>
              </a:ext>
            </a:extLst>
          </p:cNvPr>
          <p:cNvSpPr txBox="1"/>
          <p:nvPr/>
        </p:nvSpPr>
        <p:spPr>
          <a:xfrm>
            <a:off x="2679032" y="311819"/>
            <a:ext cx="8293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КАЛИНИНГРАДСКОЙ ОБЛОСТИ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ОБРОЗОВАТЕЛЬНАЯ ОРГАНИЗАЦИЯ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 ТЕХНОЛОГИЙ И СТРОИТЕЛЬСТВА»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82002-48D7-43F3-AA43-58F13FE76DD0}"/>
              </a:ext>
            </a:extLst>
          </p:cNvPr>
          <p:cNvSpPr txBox="1"/>
          <p:nvPr/>
        </p:nvSpPr>
        <p:spPr>
          <a:xfrm>
            <a:off x="2679032" y="2547409"/>
            <a:ext cx="739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 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Основы рисования»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B8529-8333-4D32-8D8A-AE0D791B96F6}"/>
              </a:ext>
            </a:extLst>
          </p:cNvPr>
          <p:cNvSpPr txBox="1"/>
          <p:nvPr/>
        </p:nvSpPr>
        <p:spPr>
          <a:xfrm>
            <a:off x="4780547" y="6144128"/>
            <a:ext cx="3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99F54-D398-4E76-B6DF-40145A8DF098}"/>
              </a:ext>
            </a:extLst>
          </p:cNvPr>
          <p:cNvSpPr txBox="1"/>
          <p:nvPr/>
        </p:nvSpPr>
        <p:spPr>
          <a:xfrm>
            <a:off x="5942828" y="3886047"/>
            <a:ext cx="5473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ИСп21-2К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Козлова Дарья Алексеевна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КИТиС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Большакова-Стрекалова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А.В.</a:t>
            </a:r>
          </a:p>
        </p:txBody>
      </p:sp>
    </p:spTree>
    <p:extLst>
      <p:ext uri="{BB962C8B-B14F-4D97-AF65-F5344CB8AC3E}">
        <p14:creationId xmlns:p14="http://schemas.microsoft.com/office/powerpoint/2010/main" val="390559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79B85-652F-414E-AC2E-EEA07DF7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0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DC460-7263-4C42-B73C-4D6BDF6B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469"/>
            <a:ext cx="10515600" cy="4884494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интегрированная среда разработки (IDE) для создания мобильных приложений под управлением операционной системы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предоставляет разработчикам все необходимые инструменты для проектирования, программирования, отладки и тестирования приложений, а также удобный интерфейс для управления проектами.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20" y="3869174"/>
            <a:ext cx="6615525" cy="25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7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09A8D-E9E6-43CF-8573-32A32AAE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39A6D-F833-4196-9273-E32E917B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63518" cy="46737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Официальная IDE для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официальной интегрированной средой разработки (IDE) от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созданной специально для разработки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-приложений.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набор функций: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множество функций, которые упрощают и оптимизируют процесс разработки, включая редактор кода с подсветкой синтаксиса, визуальный редактор макетов, встроенный эмулятор устройств, инструменты отладки и профилирования.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инструментами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тесно интегрируется с другими инструментами и сервисами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такими как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упрощает разработку и публикацию приложений.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Активное сообщество: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обладает большим и активным сообществом пользователей, что означает доступ к множеству обучающих материалов, форумов и плагинов.</a:t>
            </a:r>
          </a:p>
          <a:p>
            <a:pPr marL="0" indent="0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больше ресурсов: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более требовательным к системным ресурсам, чем некоторые другие IDE, что может привести к замедлению работы на менее мощных компьютерах.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освоения: Для начинающих разработчиков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показаться сложной из-за обилия функций и инструментов.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тесно связана с экосистемой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может ограничить возможности использования сторонних инструментов и библиотек.</a:t>
            </a:r>
          </a:p>
          <a:p>
            <a:pPr>
              <a:buFont typeface="Symbol" panose="05050102010706020507" pitchFamily="18" charset="2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2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81C86-6A81-4CAF-A0B4-339BA7EB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1BABD-175F-4D67-BAC7-8F0BDCADD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566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высокоуровневый объектно-ориентированный язык программирования, который широко используется для создания различных типов приложений, включая мобильные приложения для платформы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обладает простым синтаксисом, кроссплатформенностью и обширным набором библиотек и инструментов, что делает его одним из самых популярных языков программирования в мире.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28" y="2318217"/>
            <a:ext cx="4249614" cy="23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79D62-86F5-4835-BE34-DDE3526E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5EE27-5014-4618-826D-B82F58F5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9523"/>
            <a:ext cx="10748638" cy="5118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язык программирования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языком, на котором изначально написана платформа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обеспечивает его бесшовную интеграцию и оптимизацию для разработки приложений.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сообщество: Благодаря своему широкому распространению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обладает обширным и активным сообществом разработчиков, что означает наличие множества доступных ресурсов, библиотек и примеров кода, которые могут помочь вам в процессе разработки.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Объектно-ориентированный язык: Парадигма объектно-ориентированного программирования (ООП)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хорошо подходит для создания модульных и масштабируемых приложений, что особенно важно для сложных проектов.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стандартная библиотека: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поставляется с обширной стандартной библиотекой, которая включает в себя множество функций, необходимых для разработки мобильных приложений, таких как сетевое взаимодействие, сенсорное управление, графика и работа с файлами.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менее производительной, чем некоторые другие языки программирования, такие как C++, особенно при работе с ресурсоемкими задачами.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Многословность: Код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более многословным по сравнению с некоторыми другими языками, что может привести к увеличению объема кода и снижению читаемости.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выполнения: Компиляция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-кода в машинный код происходит во время выполнения, что может замедлить запуск приложения по сравнению с языками, которые компилируются заранее.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6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A8AAF-672B-42CE-B3C9-8FC9B203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35DF1-D3A9-4EF6-9A1D-45ABCAD0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08" y="1450732"/>
            <a:ext cx="6866792" cy="5187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ntelliJ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- это интегрированная среда разработки (IDE), разработанная компанией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предназначенная для разработки программного обеспечения на различных языках программирования, включая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предоставляет разработчикам широкий набор инструментов для написания, отладки, тестирования и развертывания приложений, а также поддерживает различные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технологии, обеспечивая продуктивный и комфортный процесс разработки.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992" y="1690688"/>
            <a:ext cx="3876190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81D11-CA3A-4042-B0FD-ED88DEF3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FCA1A-BE1D-47C2-B03F-93B68F10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8" y="1459524"/>
            <a:ext cx="10676792" cy="50643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Мощная и гибкая среда разработки, предоставляющая множество инструментов для создания качественного программного обеспечения.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не только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 других языков программирования, таких как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многих других.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выбор плагинов и расширений, что позволяет настроить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свои потребности.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и стабильная работа, даже с большими проектами.</a:t>
            </a:r>
          </a:p>
          <a:p>
            <a:pPr marL="0" indent="0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Symbol" panose="05050102010706020507" pitchFamily="18" charset="2"/>
              <a:buChar char="-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столь направленная на мобильную разработку, как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хотя многие разработчики успешно используют её и для этой цели.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анализа особенностей каждой из вышеперечисленных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учитывая рекомендации со стороны сообщества разработчиков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было принято решение использовать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основную среду разработки для данного проекта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5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413DC-9231-4A21-9489-177E5628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333"/>
            <a:ext cx="2327031" cy="49977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3" y="1499333"/>
            <a:ext cx="2245879" cy="50057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425" y="1499333"/>
            <a:ext cx="2239675" cy="49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8CC69-D1AB-4F52-8F48-CDA779CF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6" y="1690688"/>
            <a:ext cx="2394245" cy="48050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22" y="1690688"/>
            <a:ext cx="2248885" cy="48050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28" y="1690688"/>
            <a:ext cx="2277216" cy="48050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065" y="1690688"/>
            <a:ext cx="2280978" cy="48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3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940C2-69B3-4560-ADD7-E34D377A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594" y="1690687"/>
            <a:ext cx="2470638" cy="47128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37" y="1690687"/>
            <a:ext cx="2483229" cy="4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F3636-E3FD-42A2-B608-A548A279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E2F8E-1172-4D65-B642-C1A6CA5A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было успешно разработано мобильное приложение "Основы рисования", предназначенное для людей, желающих освоить основы искусства рисования непосредственно на своих мобильных устройствах. Основываясь на современных технологиях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приложение обеспечивает высокую функциональность и доступность на различных платформах, что делает его удобным инструментом как для начинающих, так и для опытных художников.</a:t>
            </a:r>
          </a:p>
        </p:txBody>
      </p:sp>
    </p:spTree>
    <p:extLst>
      <p:ext uri="{BB962C8B-B14F-4D97-AF65-F5344CB8AC3E}">
        <p14:creationId xmlns:p14="http://schemas.microsoft.com/office/powerpoint/2010/main" val="72456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B89C0-80DA-40E3-B851-27647AC8A0EA}"/>
              </a:ext>
            </a:extLst>
          </p:cNvPr>
          <p:cNvSpPr txBox="1"/>
          <p:nvPr/>
        </p:nvSpPr>
        <p:spPr>
          <a:xfrm>
            <a:off x="4058653" y="240632"/>
            <a:ext cx="4957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3200" dirty="0"/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1E63D-6635-43F4-B57A-67B907345696}"/>
              </a:ext>
            </a:extLst>
          </p:cNvPr>
          <p:cNvSpPr txBox="1"/>
          <p:nvPr/>
        </p:nvSpPr>
        <p:spPr>
          <a:xfrm>
            <a:off x="3914273" y="825407"/>
            <a:ext cx="524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начинающих в рисовании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06700-A57D-4287-A929-291C8F1D4060}"/>
              </a:ext>
            </a:extLst>
          </p:cNvPr>
          <p:cNvSpPr txBox="1"/>
          <p:nvPr/>
        </p:nvSpPr>
        <p:spPr>
          <a:xfrm>
            <a:off x="5157535" y="1913805"/>
            <a:ext cx="275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FA540-0785-4363-92BE-09EBECEC0EB1}"/>
              </a:ext>
            </a:extLst>
          </p:cNvPr>
          <p:cNvSpPr txBox="1"/>
          <p:nvPr/>
        </p:nvSpPr>
        <p:spPr>
          <a:xfrm>
            <a:off x="2783303" y="2358288"/>
            <a:ext cx="772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аналоги приложения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техническому заданию.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как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приложение, его код и интерфейс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тестирования среди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7181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7B1FB-CB46-471E-802B-8FC825805176}"/>
              </a:ext>
            </a:extLst>
          </p:cNvPr>
          <p:cNvSpPr txBox="1"/>
          <p:nvPr/>
        </p:nvSpPr>
        <p:spPr>
          <a:xfrm>
            <a:off x="1620253" y="320841"/>
            <a:ext cx="9256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ИСп21-2К</a:t>
            </a:r>
          </a:p>
          <a:p>
            <a:pPr algn="ctr"/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Козловой Дарьей Алексеевной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Большакова-Стрекалова А.В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A4AE8-B3CF-4A96-AD0E-7CE97EAEDD75}"/>
              </a:ext>
            </a:extLst>
          </p:cNvPr>
          <p:cNvSpPr txBox="1"/>
          <p:nvPr/>
        </p:nvSpPr>
        <p:spPr>
          <a:xfrm>
            <a:off x="2582779" y="2917520"/>
            <a:ext cx="7331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455C-B99B-4292-9DD0-D44DB5E53FFF}"/>
              </a:ext>
            </a:extLst>
          </p:cNvPr>
          <p:cNvSpPr txBox="1"/>
          <p:nvPr/>
        </p:nvSpPr>
        <p:spPr>
          <a:xfrm>
            <a:off x="657727" y="5791200"/>
            <a:ext cx="299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2024</a:t>
            </a:r>
          </a:p>
        </p:txBody>
      </p:sp>
    </p:spTree>
    <p:extLst>
      <p:ext uri="{BB962C8B-B14F-4D97-AF65-F5344CB8AC3E}">
        <p14:creationId xmlns:p14="http://schemas.microsoft.com/office/powerpoint/2010/main" val="20988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9D64E-5C9B-4703-AC06-187C05A8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A838E-7F6B-4524-8ED9-252E966B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301FA-53FB-4BA8-88E7-6CCB1E4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501E0-9B9A-47CD-B533-C2E0591D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областью для мобильного приложения "Основы Рисования" является изучение и практика рисования. Задача приложения состоит в обучении пользователей основам рисования, развитии их творческого потенциала и помощи им достичь определенного уровня мастерства в этом искусстве.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мобильного приложения "Основы рисования" охватывает широкий спектр тем, связанных с изучением и практикой рисования. Приложение предназначено для людей всех возрастов и уровней навыков, начиная от начинающих художников до опытных профессионалов, которые желают улучшить свои навыки и расширить свой творческий потенциал.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3C7F6-E8A9-41EB-BDC2-5025BF63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55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F4AC098-6CFD-45F0-AA79-D3015978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34100" cy="446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Sketchbook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приложение от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предлагает широкий набор кистей, инструментов и эффектов для рисования на мобильных устройствах. Оно также включает в себя обучающие материалы и ресурсы для художников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98" y="1645406"/>
            <a:ext cx="3432664" cy="34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11B1-725E-48BB-A6A9-55B052E3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7785" cy="9318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 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F0CDA6-8C57-4A82-B356-0BA897C2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792"/>
            <a:ext cx="10515600" cy="50251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Функционал приложения: 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91" y="1745455"/>
            <a:ext cx="3676650" cy="234315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702942" y="1631156"/>
            <a:ext cx="3850444" cy="234315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376762" y="2322267"/>
            <a:ext cx="3159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D1A87-2604-4681-8825-7DBD78CA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09A37-68A9-498F-8619-128A5A9C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89077" cy="386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ArtRage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программа для рисования и живописи, которая имитирует рисование на обычной бумаге привычными для художника инструментами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94721" y="1615244"/>
            <a:ext cx="3694602" cy="36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BE7F4-29F5-4C8C-90A2-7A4D1239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 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29408A-5387-4ECD-A1DA-FCD8B040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Функционал приложения: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608941" y="2090738"/>
            <a:ext cx="5484128" cy="394078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322328" y="1477107"/>
            <a:ext cx="3270080" cy="2461847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239885" y="3868615"/>
            <a:ext cx="2497846" cy="2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2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58118-2C9D-443D-AF5F-CDCC0550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782"/>
          </a:xfrm>
        </p:spPr>
        <p:txBody>
          <a:bodyPr>
            <a:no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101D2-8A42-47F3-BDDA-25B0EAB7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техническому заданию нужно было разработать авторизацию и регистрацию пользователя,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экран, где пользователь может просматривать видео уроки, выполнять задания и упражнения, а так же рисовать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57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1028</Words>
  <Application>Microsoft Office PowerPoint</Application>
  <PresentationFormat>Широкоэкранный</PresentationFormat>
  <Paragraphs>81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Содержание</vt:lpstr>
      <vt:lpstr>Введение </vt:lpstr>
      <vt:lpstr>Аналоги приложения </vt:lpstr>
      <vt:lpstr>Аналоги приложения </vt:lpstr>
      <vt:lpstr>Аналоги приложения </vt:lpstr>
      <vt:lpstr>Аналоги приложения </vt:lpstr>
      <vt:lpstr>Техническое задание</vt:lpstr>
      <vt:lpstr>Обоснование средств разработки</vt:lpstr>
      <vt:lpstr>Обоснование средств разработки</vt:lpstr>
      <vt:lpstr>Обоснование средств разработки</vt:lpstr>
      <vt:lpstr>Обоснование средств разработки</vt:lpstr>
      <vt:lpstr>Обоснование средств разработки</vt:lpstr>
      <vt:lpstr>Обоснование средств разработки</vt:lpstr>
      <vt:lpstr>Разработанное приложение </vt:lpstr>
      <vt:lpstr>Разработанное приложение </vt:lpstr>
      <vt:lpstr>Разработанное приложение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вася пупкин</dc:creator>
  <cp:lastModifiedBy>Lenovo</cp:lastModifiedBy>
  <cp:revision>20</cp:revision>
  <dcterms:created xsi:type="dcterms:W3CDTF">2024-05-01T13:15:44Z</dcterms:created>
  <dcterms:modified xsi:type="dcterms:W3CDTF">2024-05-01T22:33:09Z</dcterms:modified>
</cp:coreProperties>
</file>