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8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688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6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F91C-FE1C-4994-9827-D9AB41CB8E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D1F51C-C6BF-4A0F-9F2E-D81660DA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ruzdevv.ru/services/konstruktor-sajtov-wi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 по учебной практике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20901" y="6035040"/>
            <a:ext cx="9228201" cy="1645920"/>
          </a:xfrm>
        </p:spPr>
        <p:txBody>
          <a:bodyPr/>
          <a:lstStyle/>
          <a:p>
            <a:pPr algn="r"/>
            <a:r>
              <a:rPr lang="ru-RU" dirty="0" smtClean="0"/>
              <a:t>Подготовила Бабина </a:t>
            </a:r>
            <a:r>
              <a:rPr lang="ru-RU" dirty="0"/>
              <a:t>Д</a:t>
            </a:r>
            <a:r>
              <a:rPr lang="ru-RU" dirty="0" smtClean="0"/>
              <a:t>.В.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7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r>
              <a:rPr lang="ru-RU" dirty="0" smtClean="0"/>
              <a:t>: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4999"/>
            <a:ext cx="7821419" cy="439954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000" dirty="0" smtClean="0"/>
              <a:t>Нужно </a:t>
            </a:r>
            <a:r>
              <a:rPr lang="ru-RU" sz="2000" dirty="0"/>
              <a:t>заметить, что в программном продукте был реализован простой и удобный интерфейс, который позволяет использовать </a:t>
            </a:r>
            <a:r>
              <a:rPr lang="ru-RU" sz="2000" dirty="0" err="1"/>
              <a:t>web</a:t>
            </a:r>
            <a:r>
              <a:rPr lang="ru-RU" sz="2000"/>
              <a:t>-ресурс тому пользователю, который не обладает отличными навыками работы с программными продуктами данного </a:t>
            </a:r>
            <a:r>
              <a:rPr lang="ru-RU" sz="2000"/>
              <a:t>типа</a:t>
            </a:r>
            <a:r>
              <a:rPr lang="ru-RU" sz="2000" smtClean="0"/>
              <a:t>. </a:t>
            </a:r>
          </a:p>
          <a:p>
            <a:pPr marL="0" indent="0">
              <a:buNone/>
            </a:pPr>
            <a:r>
              <a:rPr lang="ru-RU" sz="2000" dirty="0" smtClean="0"/>
              <a:t>	Пользователь </a:t>
            </a:r>
            <a:r>
              <a:rPr lang="ru-RU" sz="2000" dirty="0"/>
              <a:t>может просматривать информацию, смотреть информацию о сайте, получать обратную связь от квалифицированных специалистов. </a:t>
            </a:r>
            <a:endParaRPr lang="en-US" sz="200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7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mtClean="0"/>
              <a:t>Список использованных источников</a:t>
            </a:r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sz="2000" smtClean="0"/>
              <a:t>1	</a:t>
            </a:r>
            <a:r>
              <a:rPr lang="ru-RU" sz="2000" dirty="0" smtClean="0"/>
              <a:t>Информация </a:t>
            </a:r>
            <a:r>
              <a:rPr lang="ru-RU" sz="2000" dirty="0"/>
              <a:t>руководителя практики о преподавателях, летописи и предоставление фото школы «ГУО УПК «</a:t>
            </a:r>
            <a:r>
              <a:rPr lang="ru-RU" sz="2000" dirty="0" err="1"/>
              <a:t>Деречинский</a:t>
            </a:r>
            <a:r>
              <a:rPr lang="ru-RU" sz="2000" dirty="0"/>
              <a:t> детский сад-средняя школа»</a:t>
            </a:r>
            <a:endParaRPr lang="en-US" sz="2000"/>
          </a:p>
          <a:p>
            <a:pPr marL="0" lvl="0" indent="0">
              <a:buNone/>
            </a:pPr>
            <a:r>
              <a:rPr lang="ru-RU" sz="2000" smtClean="0"/>
              <a:t>2	</a:t>
            </a:r>
            <a:r>
              <a:rPr lang="ru-RU" sz="2000" dirty="0" smtClean="0"/>
              <a:t>Конструктор </a:t>
            </a:r>
            <a:r>
              <a:rPr lang="ru-RU" sz="2000" dirty="0"/>
              <a:t>сайтов </a:t>
            </a:r>
            <a:r>
              <a:rPr lang="en-US" sz="2000"/>
              <a:t>WIX</a:t>
            </a:r>
            <a:r>
              <a:rPr lang="ru-RU" sz="2000"/>
              <a:t>:[Электронный ресурс]- Режим доступа: </a:t>
            </a:r>
            <a:r>
              <a:rPr lang="ru-RU" sz="2000" u="sng">
                <a:hlinkClick r:id="rId2"/>
              </a:rPr>
              <a:t>https://gruzdevv.ru/services/konstruktor-sajtov-wix/</a:t>
            </a:r>
            <a:endParaRPr lang="en-US" sz="20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1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859352"/>
            <a:ext cx="8911687" cy="3081616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программного обеспечения «Летопись ГУО «УПК </a:t>
            </a:r>
            <a:r>
              <a:rPr lang="ru-RU" dirty="0" err="1" smtClean="0"/>
              <a:t>Деречиский</a:t>
            </a:r>
            <a:r>
              <a:rPr lang="ru-RU" dirty="0" smtClean="0"/>
              <a:t> детский сад-средняя школа»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Цель: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/>
              <a:t>Цель проекта заключается в разработке программного обеспечения, при помощи которого пользователь может самостоятельно выбрать дату с начала существования ГУО «УПК Деречинский детский сад-средняя школа» и просмотреть полезную информацию. </a:t>
            </a:r>
            <a:r>
              <a:rPr lang="ru-RU" sz="2000" dirty="0"/>
              <a:t>Программный продукт предназначен для более удобного и интересного изучения данного учебного заведения и рассчитан на любого рода пользователей.</a:t>
            </a:r>
            <a:endParaRPr lang="en-US" sz="20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Функции: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5720599" cy="37776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Просмотр страниц</a:t>
            </a:r>
          </a:p>
          <a:p>
            <a:r>
              <a:rPr lang="ru-RU" sz="2400" dirty="0" smtClean="0"/>
              <a:t>Просмотр летописи</a:t>
            </a:r>
          </a:p>
          <a:p>
            <a:r>
              <a:rPr lang="ru-RU" sz="2400" dirty="0" smtClean="0"/>
              <a:t>Просмотр галереи</a:t>
            </a:r>
          </a:p>
          <a:p>
            <a:r>
              <a:rPr lang="ru-RU" sz="2400" dirty="0" smtClean="0"/>
              <a:t>Просмотр информации о нас</a:t>
            </a:r>
          </a:p>
          <a:p>
            <a:r>
              <a:rPr lang="ru-RU" sz="2400" dirty="0" smtClean="0"/>
              <a:t>Обратная связь</a:t>
            </a:r>
            <a:endParaRPr lang="en-US" sz="24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сайта:</a:t>
            </a:r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02" y="1394515"/>
            <a:ext cx="6875629" cy="536322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599076" cy="1280890"/>
          </a:xfrm>
        </p:spPr>
        <p:txBody>
          <a:bodyPr/>
          <a:lstStyle/>
          <a:p>
            <a:r>
              <a:rPr lang="ru-RU" smtClean="0"/>
              <a:t>Диаграмма вариантов использования:</a:t>
            </a:r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391674"/>
            <a:ext cx="7904548" cy="504121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9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данных: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18612"/>
            <a:ext cx="8915398" cy="2610466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Диаграмма деятельности: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50" y="1905000"/>
            <a:ext cx="7593188" cy="462413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последовательности: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93054"/>
            <a:ext cx="6535034" cy="513788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6542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112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Проект по учебной практике</vt:lpstr>
      <vt:lpstr>Разработка программного обеспечения «Летопись ГУО «УПК Деречиский детский сад-средняя школа»</vt:lpstr>
      <vt:lpstr>Цель:</vt:lpstr>
      <vt:lpstr>Функции:</vt:lpstr>
      <vt:lpstr>Структура сайта:</vt:lpstr>
      <vt:lpstr>Диаграмма вариантов использования:</vt:lpstr>
      <vt:lpstr>Модель данных:</vt:lpstr>
      <vt:lpstr>Диаграмма деятельности:</vt:lpstr>
      <vt:lpstr>Диаграмма последовательности:</vt:lpstr>
      <vt:lpstr>Диаграмма Ганта:</vt:lpstr>
      <vt:lpstr>Заключение</vt:lpstr>
      <vt:lpstr>Список использованных источников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учебной практике</dc:title>
  <dc:creator>Бабина </dc:creator>
  <cp:lastModifiedBy>Бабина </cp:lastModifiedBy>
  <cp:revision>4</cp:revision>
  <dcterms:created xsi:type="dcterms:W3CDTF">2022-02-15T06:56:06Z</dcterms:created>
  <dcterms:modified xsi:type="dcterms:W3CDTF">2022-02-15T07:24:26Z</dcterms:modified>
</cp:coreProperties>
</file>