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61" r:id="rId3"/>
    <p:sldId id="257" r:id="rId4"/>
    <p:sldId id="302" r:id="rId5"/>
    <p:sldId id="269" r:id="rId6"/>
    <p:sldId id="295" r:id="rId7"/>
    <p:sldId id="304" r:id="rId8"/>
    <p:sldId id="268" r:id="rId9"/>
    <p:sldId id="260" r:id="rId10"/>
    <p:sldId id="303" r:id="rId11"/>
    <p:sldId id="296" r:id="rId12"/>
    <p:sldId id="297" r:id="rId13"/>
    <p:sldId id="305" r:id="rId14"/>
    <p:sldId id="298" r:id="rId15"/>
    <p:sldId id="299" r:id="rId16"/>
    <p:sldId id="30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atamaran" panose="020B0604020202020204" charset="0"/>
      <p:regular r:id="rId20"/>
      <p:bold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455AE-9D4E-4702-87A8-96381E96BC2E}">
  <a:tblStyle styleId="{8D7455AE-9D4E-4702-87A8-96381E96B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 Lapadus" userId="e516d608a06b7e25" providerId="LiveId" clId="{67714818-97C7-4B97-8025-C0E6A260F7C6}"/>
    <pc:docChg chg="undo custSel addSld delSld modSld sldOrd delMainMaster">
      <pc:chgData name="Daria Lapadus" userId="e516d608a06b7e25" providerId="LiveId" clId="{67714818-97C7-4B97-8025-C0E6A260F7C6}" dt="2023-03-19T15:26:22.464" v="908"/>
      <pc:docMkLst>
        <pc:docMk/>
      </pc:docMkLst>
      <pc:sldChg chg="modSp mod">
        <pc:chgData name="Daria Lapadus" userId="e516d608a06b7e25" providerId="LiveId" clId="{67714818-97C7-4B97-8025-C0E6A260F7C6}" dt="2023-03-19T12:38:45.442" v="129" actId="1076"/>
        <pc:sldMkLst>
          <pc:docMk/>
          <pc:sldMk cId="0" sldId="256"/>
        </pc:sldMkLst>
        <pc:spChg chg="mod">
          <ac:chgData name="Daria Lapadus" userId="e516d608a06b7e25" providerId="LiveId" clId="{67714818-97C7-4B97-8025-C0E6A260F7C6}" dt="2023-03-19T12:38:45.442" v="129" actId="1076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2:37:19.753" v="99" actId="20577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2:35:43.240" v="42" actId="20577"/>
          <ac:spMkLst>
            <pc:docMk/>
            <pc:sldMk cId="0" sldId="256"/>
            <ac:spMk id="355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2:36:51.076" v="71" actId="20577"/>
          <ac:spMkLst>
            <pc:docMk/>
            <pc:sldMk cId="0" sldId="256"/>
            <ac:spMk id="356" creationId="{00000000-0000-0000-0000-000000000000}"/>
          </ac:spMkLst>
        </pc:spChg>
      </pc:sldChg>
      <pc:sldChg chg="addSp delSp modSp mod">
        <pc:chgData name="Daria Lapadus" userId="e516d608a06b7e25" providerId="LiveId" clId="{67714818-97C7-4B97-8025-C0E6A260F7C6}" dt="2023-03-19T13:49:28.122" v="496" actId="1076"/>
        <pc:sldMkLst>
          <pc:docMk/>
          <pc:sldMk cId="0" sldId="257"/>
        </pc:sldMkLst>
        <pc:spChg chg="add del mod">
          <ac:chgData name="Daria Lapadus" userId="e516d608a06b7e25" providerId="LiveId" clId="{67714818-97C7-4B97-8025-C0E6A260F7C6}" dt="2023-03-19T13:01:46.505" v="380"/>
          <ac:spMkLst>
            <pc:docMk/>
            <pc:sldMk cId="0" sldId="257"/>
            <ac:spMk id="2" creationId="{4BBDE4CB-6A6E-8786-3701-CA9C72C4BC79}"/>
          </ac:spMkLst>
        </pc:spChg>
        <pc:spChg chg="add del mod">
          <ac:chgData name="Daria Lapadus" userId="e516d608a06b7e25" providerId="LiveId" clId="{67714818-97C7-4B97-8025-C0E6A260F7C6}" dt="2023-03-19T12:39:22.333" v="141" actId="478"/>
          <ac:spMkLst>
            <pc:docMk/>
            <pc:sldMk cId="0" sldId="257"/>
            <ac:spMk id="3" creationId="{FE266105-779E-9BBC-38F7-ACD3291BD4E1}"/>
          </ac:spMkLst>
        </pc:spChg>
        <pc:spChg chg="add del mod">
          <ac:chgData name="Daria Lapadus" userId="e516d608a06b7e25" providerId="LiveId" clId="{67714818-97C7-4B97-8025-C0E6A260F7C6}" dt="2023-03-19T13:32:51.862" v="479" actId="478"/>
          <ac:spMkLst>
            <pc:docMk/>
            <pc:sldMk cId="0" sldId="257"/>
            <ac:spMk id="3" creationId="{FEAFAB75-6490-81EE-9A20-7C0F2D18FBAE}"/>
          </ac:spMkLst>
        </pc:spChg>
        <pc:spChg chg="add del mod">
          <ac:chgData name="Daria Lapadus" userId="e516d608a06b7e25" providerId="LiveId" clId="{67714818-97C7-4B97-8025-C0E6A260F7C6}" dt="2023-03-19T13:32:53.101" v="480" actId="478"/>
          <ac:spMkLst>
            <pc:docMk/>
            <pc:sldMk cId="0" sldId="257"/>
            <ac:spMk id="4" creationId="{3A5E3095-5B29-3A79-F42C-8ABCE15EF7AE}"/>
          </ac:spMkLst>
        </pc:spChg>
        <pc:spChg chg="mod">
          <ac:chgData name="Daria Lapadus" userId="e516d608a06b7e25" providerId="LiveId" clId="{67714818-97C7-4B97-8025-C0E6A260F7C6}" dt="2023-03-19T13:49:22.283" v="493" actId="1076"/>
          <ac:spMkLst>
            <pc:docMk/>
            <pc:sldMk cId="0" sldId="257"/>
            <ac:spMk id="365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39:19.812" v="140" actId="478"/>
          <ac:spMkLst>
            <pc:docMk/>
            <pc:sldMk cId="0" sldId="257"/>
            <ac:spMk id="366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39:28.860" v="144" actId="478"/>
          <ac:spMkLst>
            <pc:docMk/>
            <pc:sldMk cId="0" sldId="257"/>
            <ac:spMk id="375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39:26.122" v="143" actId="478"/>
          <ac:spMkLst>
            <pc:docMk/>
            <pc:sldMk cId="0" sldId="257"/>
            <ac:spMk id="376" creationId="{00000000-0000-0000-0000-000000000000}"/>
          </ac:spMkLst>
        </pc:spChg>
        <pc:graphicFrameChg chg="del">
          <ac:chgData name="Daria Lapadus" userId="e516d608a06b7e25" providerId="LiveId" clId="{67714818-97C7-4B97-8025-C0E6A260F7C6}" dt="2023-03-19T12:39:23.995" v="142" actId="478"/>
          <ac:graphicFrameMkLst>
            <pc:docMk/>
            <pc:sldMk cId="0" sldId="257"/>
            <ac:graphicFrameMk id="374" creationId="{00000000-0000-0000-0000-000000000000}"/>
          </ac:graphicFrameMkLst>
        </pc:graphicFrameChg>
        <pc:picChg chg="add mod">
          <ac:chgData name="Daria Lapadus" userId="e516d608a06b7e25" providerId="LiveId" clId="{67714818-97C7-4B97-8025-C0E6A260F7C6}" dt="2023-03-19T13:49:28.122" v="496" actId="1076"/>
          <ac:picMkLst>
            <pc:docMk/>
            <pc:sldMk cId="0" sldId="257"/>
            <ac:picMk id="6" creationId="{1DDEFEA0-2996-E774-F953-78F8FAC86BA8}"/>
          </ac:picMkLst>
        </pc:picChg>
      </pc:sldChg>
      <pc:sldChg chg="del">
        <pc:chgData name="Daria Lapadus" userId="e516d608a06b7e25" providerId="LiveId" clId="{67714818-97C7-4B97-8025-C0E6A260F7C6}" dt="2023-03-19T12:58:07.462" v="353" actId="47"/>
        <pc:sldMkLst>
          <pc:docMk/>
          <pc:sldMk cId="0" sldId="258"/>
        </pc:sldMkLst>
      </pc:sldChg>
      <pc:sldChg chg="del">
        <pc:chgData name="Daria Lapadus" userId="e516d608a06b7e25" providerId="LiveId" clId="{67714818-97C7-4B97-8025-C0E6A260F7C6}" dt="2023-03-19T12:58:08.616" v="354" actId="47"/>
        <pc:sldMkLst>
          <pc:docMk/>
          <pc:sldMk cId="0" sldId="259"/>
        </pc:sldMkLst>
      </pc:sldChg>
      <pc:sldChg chg="addSp delSp modSp mod ord modNotes">
        <pc:chgData name="Daria Lapadus" userId="e516d608a06b7e25" providerId="LiveId" clId="{67714818-97C7-4B97-8025-C0E6A260F7C6}" dt="2023-03-19T13:50:57.255" v="521" actId="1076"/>
        <pc:sldMkLst>
          <pc:docMk/>
          <pc:sldMk cId="0" sldId="260"/>
        </pc:sldMkLst>
        <pc:spChg chg="add del mod">
          <ac:chgData name="Daria Lapadus" userId="e516d608a06b7e25" providerId="LiveId" clId="{67714818-97C7-4B97-8025-C0E6A260F7C6}" dt="2023-03-19T13:04:02.864" v="383"/>
          <ac:spMkLst>
            <pc:docMk/>
            <pc:sldMk cId="0" sldId="260"/>
            <ac:spMk id="2" creationId="{09D09ADA-B48A-6049-1412-40D02C686B5D}"/>
          </ac:spMkLst>
        </pc:spChg>
        <pc:spChg chg="add del mod">
          <ac:chgData name="Daria Lapadus" userId="e516d608a06b7e25" providerId="LiveId" clId="{67714818-97C7-4B97-8025-C0E6A260F7C6}" dt="2023-03-19T12:45:00.761" v="197" actId="478"/>
          <ac:spMkLst>
            <pc:docMk/>
            <pc:sldMk cId="0" sldId="260"/>
            <ac:spMk id="3" creationId="{79E7179C-5DF9-9B2D-8EF4-DDAF36FFD7E4}"/>
          </ac:spMkLst>
        </pc:spChg>
        <pc:spChg chg="add del mod">
          <ac:chgData name="Daria Lapadus" userId="e516d608a06b7e25" providerId="LiveId" clId="{67714818-97C7-4B97-8025-C0E6A260F7C6}" dt="2023-03-19T13:23:25.944" v="464" actId="478"/>
          <ac:spMkLst>
            <pc:docMk/>
            <pc:sldMk cId="0" sldId="260"/>
            <ac:spMk id="3" creationId="{FBC7A3B7-5808-E4A0-54B8-6236B2944C10}"/>
          </ac:spMkLst>
        </pc:spChg>
        <pc:spChg chg="add del mod">
          <ac:chgData name="Daria Lapadus" userId="e516d608a06b7e25" providerId="LiveId" clId="{67714818-97C7-4B97-8025-C0E6A260F7C6}" dt="2023-03-19T13:23:23.466" v="463" actId="478"/>
          <ac:spMkLst>
            <pc:docMk/>
            <pc:sldMk cId="0" sldId="260"/>
            <ac:spMk id="4" creationId="{EF92B37F-1B21-8497-7602-9219B91FB8F3}"/>
          </ac:spMkLst>
        </pc:spChg>
        <pc:spChg chg="mod">
          <ac:chgData name="Daria Lapadus" userId="e516d608a06b7e25" providerId="LiveId" clId="{67714818-97C7-4B97-8025-C0E6A260F7C6}" dt="2023-03-19T13:50:27.702" v="506" actId="1076"/>
          <ac:spMkLst>
            <pc:docMk/>
            <pc:sldMk cId="0" sldId="260"/>
            <ac:spMk id="412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44:58.599" v="196" actId="478"/>
          <ac:spMkLst>
            <pc:docMk/>
            <pc:sldMk cId="0" sldId="260"/>
            <ac:spMk id="413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0:52.925" v="518" actId="1076"/>
          <ac:spMkLst>
            <pc:docMk/>
            <pc:sldMk cId="0" sldId="260"/>
            <ac:spMk id="415" creationId="{00000000-0000-0000-0000-000000000000}"/>
          </ac:spMkLst>
        </pc:spChg>
        <pc:grpChg chg="mod">
          <ac:chgData name="Daria Lapadus" userId="e516d608a06b7e25" providerId="LiveId" clId="{67714818-97C7-4B97-8025-C0E6A260F7C6}" dt="2023-03-19T13:50:45.608" v="515" actId="1076"/>
          <ac:grpSpMkLst>
            <pc:docMk/>
            <pc:sldMk cId="0" sldId="260"/>
            <ac:grpSpMk id="416" creationId="{00000000-0000-0000-0000-000000000000}"/>
          </ac:grpSpMkLst>
        </pc:grpChg>
        <pc:grpChg chg="mod">
          <ac:chgData name="Daria Lapadus" userId="e516d608a06b7e25" providerId="LiveId" clId="{67714818-97C7-4B97-8025-C0E6A260F7C6}" dt="2023-03-19T13:50:42.293" v="514" actId="1076"/>
          <ac:grpSpMkLst>
            <pc:docMk/>
            <pc:sldMk cId="0" sldId="260"/>
            <ac:grpSpMk id="422" creationId="{00000000-0000-0000-0000-000000000000}"/>
          </ac:grpSpMkLst>
        </pc:grpChg>
        <pc:grpChg chg="mod">
          <ac:chgData name="Daria Lapadus" userId="e516d608a06b7e25" providerId="LiveId" clId="{67714818-97C7-4B97-8025-C0E6A260F7C6}" dt="2023-03-19T13:50:50.243" v="517" actId="1076"/>
          <ac:grpSpMkLst>
            <pc:docMk/>
            <pc:sldMk cId="0" sldId="260"/>
            <ac:grpSpMk id="428" creationId="{00000000-0000-0000-0000-000000000000}"/>
          </ac:grpSpMkLst>
        </pc:grpChg>
        <pc:picChg chg="add mod">
          <ac:chgData name="Daria Lapadus" userId="e516d608a06b7e25" providerId="LiveId" clId="{67714818-97C7-4B97-8025-C0E6A260F7C6}" dt="2023-03-19T13:50:57.255" v="521" actId="1076"/>
          <ac:picMkLst>
            <pc:docMk/>
            <pc:sldMk cId="0" sldId="260"/>
            <ac:picMk id="6" creationId="{96893EF5-1FB5-2FF2-9F92-B122E757E48A}"/>
          </ac:picMkLst>
        </pc:picChg>
        <pc:picChg chg="del">
          <ac:chgData name="Daria Lapadus" userId="e516d608a06b7e25" providerId="LiveId" clId="{67714818-97C7-4B97-8025-C0E6A260F7C6}" dt="2023-03-19T12:44:50.211" v="194" actId="478"/>
          <ac:picMkLst>
            <pc:docMk/>
            <pc:sldMk cId="0" sldId="260"/>
            <ac:picMk id="414" creationId="{00000000-0000-0000-0000-000000000000}"/>
          </ac:picMkLst>
        </pc:picChg>
      </pc:sldChg>
      <pc:sldChg chg="addSp delSp modSp mod ord modNotes">
        <pc:chgData name="Daria Lapadus" userId="e516d608a06b7e25" providerId="LiveId" clId="{67714818-97C7-4B97-8025-C0E6A260F7C6}" dt="2023-03-19T13:50:03.013" v="500" actId="14100"/>
        <pc:sldMkLst>
          <pc:docMk/>
          <pc:sldMk cId="0" sldId="261"/>
        </pc:sldMkLst>
        <pc:spChg chg="add del mod">
          <ac:chgData name="Daria Lapadus" userId="e516d608a06b7e25" providerId="LiveId" clId="{67714818-97C7-4B97-8025-C0E6A260F7C6}" dt="2023-03-19T12:42:04.009" v="163" actId="478"/>
          <ac:spMkLst>
            <pc:docMk/>
            <pc:sldMk cId="0" sldId="261"/>
            <ac:spMk id="3" creationId="{5BAC129A-5960-5589-2C89-0349134ACC03}"/>
          </ac:spMkLst>
        </pc:spChg>
        <pc:spChg chg="mod">
          <ac:chgData name="Daria Lapadus" userId="e516d608a06b7e25" providerId="LiveId" clId="{67714818-97C7-4B97-8025-C0E6A260F7C6}" dt="2023-03-19T13:49:36.847" v="497" actId="255"/>
          <ac:spMkLst>
            <pc:docMk/>
            <pc:sldMk cId="0" sldId="261"/>
            <ac:spMk id="438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42:01.857" v="162" actId="478"/>
          <ac:spMkLst>
            <pc:docMk/>
            <pc:sldMk cId="0" sldId="261"/>
            <ac:spMk id="439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0:03.013" v="500" actId="14100"/>
          <ac:spMkLst>
            <pc:docMk/>
            <pc:sldMk cId="0" sldId="261"/>
            <ac:spMk id="440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2:44:35.321" v="191" actId="1076"/>
          <ac:picMkLst>
            <pc:docMk/>
            <pc:sldMk cId="0" sldId="261"/>
            <ac:picMk id="5" creationId="{4170D42B-7557-BB43-7759-460646E746A3}"/>
          </ac:picMkLst>
        </pc:picChg>
        <pc:picChg chg="del mod">
          <ac:chgData name="Daria Lapadus" userId="e516d608a06b7e25" providerId="LiveId" clId="{67714818-97C7-4B97-8025-C0E6A260F7C6}" dt="2023-03-19T12:44:27.592" v="189" actId="21"/>
          <ac:picMkLst>
            <pc:docMk/>
            <pc:sldMk cId="0" sldId="261"/>
            <ac:picMk id="441" creationId="{00000000-0000-0000-0000-000000000000}"/>
          </ac:picMkLst>
        </pc:picChg>
      </pc:sldChg>
      <pc:sldChg chg="del">
        <pc:chgData name="Daria Lapadus" userId="e516d608a06b7e25" providerId="LiveId" clId="{67714818-97C7-4B97-8025-C0E6A260F7C6}" dt="2023-03-19T12:58:11.499" v="355" actId="47"/>
        <pc:sldMkLst>
          <pc:docMk/>
          <pc:sldMk cId="0" sldId="262"/>
        </pc:sldMkLst>
      </pc:sldChg>
      <pc:sldChg chg="del">
        <pc:chgData name="Daria Lapadus" userId="e516d608a06b7e25" providerId="LiveId" clId="{67714818-97C7-4B97-8025-C0E6A260F7C6}" dt="2023-03-19T12:58:12.526" v="356" actId="47"/>
        <pc:sldMkLst>
          <pc:docMk/>
          <pc:sldMk cId="0" sldId="263"/>
        </pc:sldMkLst>
      </pc:sldChg>
      <pc:sldChg chg="del">
        <pc:chgData name="Daria Lapadus" userId="e516d608a06b7e25" providerId="LiveId" clId="{67714818-97C7-4B97-8025-C0E6A260F7C6}" dt="2023-03-19T12:58:13.952" v="357" actId="47"/>
        <pc:sldMkLst>
          <pc:docMk/>
          <pc:sldMk cId="0" sldId="264"/>
        </pc:sldMkLst>
      </pc:sldChg>
      <pc:sldChg chg="del">
        <pc:chgData name="Daria Lapadus" userId="e516d608a06b7e25" providerId="LiveId" clId="{67714818-97C7-4B97-8025-C0E6A260F7C6}" dt="2023-03-19T12:58:14.999" v="358" actId="47"/>
        <pc:sldMkLst>
          <pc:docMk/>
          <pc:sldMk cId="0" sldId="265"/>
        </pc:sldMkLst>
      </pc:sldChg>
      <pc:sldChg chg="del">
        <pc:chgData name="Daria Lapadus" userId="e516d608a06b7e25" providerId="LiveId" clId="{67714818-97C7-4B97-8025-C0E6A260F7C6}" dt="2023-03-19T12:58:16.605" v="359" actId="47"/>
        <pc:sldMkLst>
          <pc:docMk/>
          <pc:sldMk cId="0" sldId="266"/>
        </pc:sldMkLst>
      </pc:sldChg>
      <pc:sldChg chg="del">
        <pc:chgData name="Daria Lapadus" userId="e516d608a06b7e25" providerId="LiveId" clId="{67714818-97C7-4B97-8025-C0E6A260F7C6}" dt="2023-03-19T12:58:17.474" v="360" actId="47"/>
        <pc:sldMkLst>
          <pc:docMk/>
          <pc:sldMk cId="0" sldId="267"/>
        </pc:sldMkLst>
      </pc:sldChg>
      <pc:sldChg chg="addSp delSp modSp mod ord modNotes">
        <pc:chgData name="Daria Lapadus" userId="e516d608a06b7e25" providerId="LiveId" clId="{67714818-97C7-4B97-8025-C0E6A260F7C6}" dt="2023-03-19T13:49:59.615" v="499" actId="1076"/>
        <pc:sldMkLst>
          <pc:docMk/>
          <pc:sldMk cId="0" sldId="268"/>
        </pc:sldMkLst>
        <pc:spChg chg="add del mod">
          <ac:chgData name="Daria Lapadus" userId="e516d608a06b7e25" providerId="LiveId" clId="{67714818-97C7-4B97-8025-C0E6A260F7C6}" dt="2023-03-19T12:45:52.688" v="209" actId="478"/>
          <ac:spMkLst>
            <pc:docMk/>
            <pc:sldMk cId="0" sldId="268"/>
            <ac:spMk id="3" creationId="{F9503A1A-5C94-9827-8318-178B3C119C91}"/>
          </ac:spMkLst>
        </pc:spChg>
        <pc:spChg chg="add mod">
          <ac:chgData name="Daria Lapadus" userId="e516d608a06b7e25" providerId="LiveId" clId="{67714818-97C7-4B97-8025-C0E6A260F7C6}" dt="2023-03-19T12:46:46.471" v="223" actId="1076"/>
          <ac:spMkLst>
            <pc:docMk/>
            <pc:sldMk cId="0" sldId="268"/>
            <ac:spMk id="4" creationId="{682BC34E-7565-3122-6A55-FD006AB5D212}"/>
          </ac:spMkLst>
        </pc:spChg>
        <pc:spChg chg="add mod">
          <ac:chgData name="Daria Lapadus" userId="e516d608a06b7e25" providerId="LiveId" clId="{67714818-97C7-4B97-8025-C0E6A260F7C6}" dt="2023-03-19T13:49:59.615" v="499" actId="1076"/>
          <ac:spMkLst>
            <pc:docMk/>
            <pc:sldMk cId="0" sldId="268"/>
            <ac:spMk id="583" creationId="{814992F0-3E25-FC75-79DC-AF39B7A1A601}"/>
          </ac:spMkLst>
        </pc:spChg>
        <pc:spChg chg="add del mod">
          <ac:chgData name="Daria Lapadus" userId="e516d608a06b7e25" providerId="LiveId" clId="{67714818-97C7-4B97-8025-C0E6A260F7C6}" dt="2023-03-19T12:46:34.107" v="221" actId="1076"/>
          <ac:spMkLst>
            <pc:docMk/>
            <pc:sldMk cId="0" sldId="268"/>
            <ac:spMk id="590" creationId="{00000000-0000-0000-0000-000000000000}"/>
          </ac:spMkLst>
        </pc:spChg>
        <pc:spChg chg="del mod">
          <ac:chgData name="Daria Lapadus" userId="e516d608a06b7e25" providerId="LiveId" clId="{67714818-97C7-4B97-8025-C0E6A260F7C6}" dt="2023-03-19T12:46:03.870" v="211" actId="478"/>
          <ac:spMkLst>
            <pc:docMk/>
            <pc:sldMk cId="0" sldId="268"/>
            <ac:spMk id="592" creationId="{00000000-0000-0000-0000-000000000000}"/>
          </ac:spMkLst>
        </pc:sp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6" creationId="{AF041AAB-6DF9-AC6D-6C22-DEB116F76F4E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8" creationId="{A9B2E7FA-082E-6C12-8CE8-5D2A49D84FE9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10" creationId="{7E17B8D6-7B04-B4A8-8946-C0F75D022F2A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12" creationId="{B6EDC3F7-AA7E-0073-C6C8-7C573B096FE6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14" creationId="{72A0CE87-B019-87F1-2BD3-ADC9D26C8C41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16" creationId="{13DA47CA-82C2-62E4-C134-412918E81BC1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18" creationId="{A79B52D9-F49F-445E-FD0D-7440AE153E16}"/>
          </ac:picMkLst>
        </pc:picChg>
        <pc:picChg chg="add del mod">
          <ac:chgData name="Daria Lapadus" userId="e516d608a06b7e25" providerId="LiveId" clId="{67714818-97C7-4B97-8025-C0E6A260F7C6}" dt="2023-03-19T12:48:03.828" v="226" actId="931"/>
          <ac:picMkLst>
            <pc:docMk/>
            <pc:sldMk cId="0" sldId="268"/>
            <ac:picMk id="20" creationId="{AD661E01-B40C-00D0-154C-049B1822D9B5}"/>
          </ac:picMkLst>
        </pc:picChg>
        <pc:picChg chg="add del mod">
          <ac:chgData name="Daria Lapadus" userId="e516d608a06b7e25" providerId="LiveId" clId="{67714818-97C7-4B97-8025-C0E6A260F7C6}" dt="2023-03-19T12:48:15" v="228" actId="931"/>
          <ac:picMkLst>
            <pc:docMk/>
            <pc:sldMk cId="0" sldId="268"/>
            <ac:picMk id="22" creationId="{CB01EA04-97B4-35CA-DCF2-5D35F8195EF1}"/>
          </ac:picMkLst>
        </pc:picChg>
        <pc:picChg chg="add del mod">
          <ac:chgData name="Daria Lapadus" userId="e516d608a06b7e25" providerId="LiveId" clId="{67714818-97C7-4B97-8025-C0E6A260F7C6}" dt="2023-03-19T12:48:28.123" v="230" actId="931"/>
          <ac:picMkLst>
            <pc:docMk/>
            <pc:sldMk cId="0" sldId="268"/>
            <ac:picMk id="24" creationId="{40B4246D-C56D-EDA9-4BAC-1AE373315E11}"/>
          </ac:picMkLst>
        </pc:picChg>
        <pc:picChg chg="add mod">
          <ac:chgData name="Daria Lapadus" userId="e516d608a06b7e25" providerId="LiveId" clId="{67714818-97C7-4B97-8025-C0E6A260F7C6}" dt="2023-03-19T12:48:42.017" v="233" actId="1076"/>
          <ac:picMkLst>
            <pc:docMk/>
            <pc:sldMk cId="0" sldId="268"/>
            <ac:picMk id="26" creationId="{016C8B9E-7896-1A9B-7394-7D83C54C9AE8}"/>
          </ac:picMkLst>
        </pc:picChg>
        <pc:picChg chg="add mod">
          <ac:chgData name="Daria Lapadus" userId="e516d608a06b7e25" providerId="LiveId" clId="{67714818-97C7-4B97-8025-C0E6A260F7C6}" dt="2023-03-19T12:48:55.576" v="236" actId="1076"/>
          <ac:picMkLst>
            <pc:docMk/>
            <pc:sldMk cId="0" sldId="268"/>
            <ac:picMk id="28" creationId="{149DE34A-613F-23C8-0D49-729257CB245E}"/>
          </ac:picMkLst>
        </pc:picChg>
        <pc:picChg chg="add mod">
          <ac:chgData name="Daria Lapadus" userId="e516d608a06b7e25" providerId="LiveId" clId="{67714818-97C7-4B97-8025-C0E6A260F7C6}" dt="2023-03-19T12:49:19.849" v="245" actId="1076"/>
          <ac:picMkLst>
            <pc:docMk/>
            <pc:sldMk cId="0" sldId="268"/>
            <ac:picMk id="30" creationId="{A70FEE10-3031-7F7B-3938-7C27119ADD20}"/>
          </ac:picMkLst>
        </pc:picChg>
        <pc:picChg chg="add mod">
          <ac:chgData name="Daria Lapadus" userId="e516d608a06b7e25" providerId="LiveId" clId="{67714818-97C7-4B97-8025-C0E6A260F7C6}" dt="2023-03-19T12:49:41.151" v="248" actId="1076"/>
          <ac:picMkLst>
            <pc:docMk/>
            <pc:sldMk cId="0" sldId="268"/>
            <ac:picMk id="576" creationId="{C1716A43-4990-31E1-14CF-526776EBF3A5}"/>
          </ac:picMkLst>
        </pc:picChg>
        <pc:picChg chg="add mod">
          <ac:chgData name="Daria Lapadus" userId="e516d608a06b7e25" providerId="LiveId" clId="{67714818-97C7-4B97-8025-C0E6A260F7C6}" dt="2023-03-19T12:50:06.474" v="252" actId="14100"/>
          <ac:picMkLst>
            <pc:docMk/>
            <pc:sldMk cId="0" sldId="268"/>
            <ac:picMk id="578" creationId="{6F9853DF-0B45-4329-BD0D-398379F1519D}"/>
          </ac:picMkLst>
        </pc:picChg>
        <pc:picChg chg="add mod">
          <ac:chgData name="Daria Lapadus" userId="e516d608a06b7e25" providerId="LiveId" clId="{67714818-97C7-4B97-8025-C0E6A260F7C6}" dt="2023-03-19T12:50:42.905" v="255" actId="1076"/>
          <ac:picMkLst>
            <pc:docMk/>
            <pc:sldMk cId="0" sldId="268"/>
            <ac:picMk id="580" creationId="{A5B986BB-ED21-7F90-4C4B-7CA0DE824E36}"/>
          </ac:picMkLst>
        </pc:picChg>
        <pc:picChg chg="add mod">
          <ac:chgData name="Daria Lapadus" userId="e516d608a06b7e25" providerId="LiveId" clId="{67714818-97C7-4B97-8025-C0E6A260F7C6}" dt="2023-03-19T12:50:58.832" v="262" actId="1076"/>
          <ac:picMkLst>
            <pc:docMk/>
            <pc:sldMk cId="0" sldId="268"/>
            <ac:picMk id="582" creationId="{AA8A4DB0-B118-4444-12A1-68E271740236}"/>
          </ac:picMkLst>
        </pc:picChg>
        <pc:picChg chg="del">
          <ac:chgData name="Daria Lapadus" userId="e516d608a06b7e25" providerId="LiveId" clId="{67714818-97C7-4B97-8025-C0E6A260F7C6}" dt="2023-03-19T12:47:52.224" v="224" actId="21"/>
          <ac:picMkLst>
            <pc:docMk/>
            <pc:sldMk cId="0" sldId="268"/>
            <ac:picMk id="591" creationId="{00000000-0000-0000-0000-000000000000}"/>
          </ac:picMkLst>
        </pc:picChg>
      </pc:sldChg>
      <pc:sldChg chg="addSp delSp modSp mod ord modNotes">
        <pc:chgData name="Daria Lapadus" userId="e516d608a06b7e25" providerId="LiveId" clId="{67714818-97C7-4B97-8025-C0E6A260F7C6}" dt="2023-03-19T13:50:12.381" v="504" actId="1076"/>
        <pc:sldMkLst>
          <pc:docMk/>
          <pc:sldMk cId="0" sldId="269"/>
        </pc:sldMkLst>
        <pc:spChg chg="add del mod">
          <ac:chgData name="Daria Lapadus" userId="e516d608a06b7e25" providerId="LiveId" clId="{67714818-97C7-4B97-8025-C0E6A260F7C6}" dt="2023-03-19T12:43:43.147" v="182" actId="478"/>
          <ac:spMkLst>
            <pc:docMk/>
            <pc:sldMk cId="0" sldId="269"/>
            <ac:spMk id="3" creationId="{F595C1F9-554F-AB9F-A581-4C5EDC3DF2A3}"/>
          </ac:spMkLst>
        </pc:spChg>
        <pc:spChg chg="mod">
          <ac:chgData name="Daria Lapadus" userId="e516d608a06b7e25" providerId="LiveId" clId="{67714818-97C7-4B97-8025-C0E6A260F7C6}" dt="2023-03-19T12:43:39.192" v="180" actId="20577"/>
          <ac:spMkLst>
            <pc:docMk/>
            <pc:sldMk cId="0" sldId="269"/>
            <ac:spMk id="604" creationId="{00000000-0000-0000-0000-000000000000}"/>
          </ac:spMkLst>
        </pc:spChg>
        <pc:spChg chg="del">
          <ac:chgData name="Daria Lapadus" userId="e516d608a06b7e25" providerId="LiveId" clId="{67714818-97C7-4B97-8025-C0E6A260F7C6}" dt="2023-03-19T12:43:41.991" v="181" actId="478"/>
          <ac:spMkLst>
            <pc:docMk/>
            <pc:sldMk cId="0" sldId="269"/>
            <ac:spMk id="605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0:09.209" v="502" actId="1076"/>
          <ac:spMkLst>
            <pc:docMk/>
            <pc:sldMk cId="0" sldId="269"/>
            <ac:spMk id="607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3:50:12.381" v="504" actId="1076"/>
          <ac:picMkLst>
            <pc:docMk/>
            <pc:sldMk cId="0" sldId="269"/>
            <ac:picMk id="5" creationId="{E21A0D99-2D62-C317-C9A8-33DF98397B55}"/>
          </ac:picMkLst>
        </pc:picChg>
        <pc:picChg chg="del mod">
          <ac:chgData name="Daria Lapadus" userId="e516d608a06b7e25" providerId="LiveId" clId="{67714818-97C7-4B97-8025-C0E6A260F7C6}" dt="2023-03-19T12:44:10.260" v="185" actId="21"/>
          <ac:picMkLst>
            <pc:docMk/>
            <pc:sldMk cId="0" sldId="269"/>
            <ac:picMk id="606" creationId="{00000000-0000-0000-0000-000000000000}"/>
          </ac:picMkLst>
        </pc:picChg>
      </pc:sldChg>
      <pc:sldChg chg="del">
        <pc:chgData name="Daria Lapadus" userId="e516d608a06b7e25" providerId="LiveId" clId="{67714818-97C7-4B97-8025-C0E6A260F7C6}" dt="2023-03-19T12:58:18.403" v="361" actId="47"/>
        <pc:sldMkLst>
          <pc:docMk/>
          <pc:sldMk cId="0" sldId="270"/>
        </pc:sldMkLst>
      </pc:sldChg>
      <pc:sldChg chg="del">
        <pc:chgData name="Daria Lapadus" userId="e516d608a06b7e25" providerId="LiveId" clId="{67714818-97C7-4B97-8025-C0E6A260F7C6}" dt="2023-03-19T12:58:19.603" v="362" actId="47"/>
        <pc:sldMkLst>
          <pc:docMk/>
          <pc:sldMk cId="0" sldId="271"/>
        </pc:sldMkLst>
      </pc:sldChg>
      <pc:sldChg chg="del">
        <pc:chgData name="Daria Lapadus" userId="e516d608a06b7e25" providerId="LiveId" clId="{67714818-97C7-4B97-8025-C0E6A260F7C6}" dt="2023-03-19T14:33:51.295" v="649" actId="47"/>
        <pc:sldMkLst>
          <pc:docMk/>
          <pc:sldMk cId="0" sldId="272"/>
        </pc:sldMkLst>
      </pc:sldChg>
      <pc:sldChg chg="del">
        <pc:chgData name="Daria Lapadus" userId="e516d608a06b7e25" providerId="LiveId" clId="{67714818-97C7-4B97-8025-C0E6A260F7C6}" dt="2023-03-19T13:27:24.843" v="478" actId="47"/>
        <pc:sldMkLst>
          <pc:docMk/>
          <pc:sldMk cId="0" sldId="273"/>
        </pc:sldMkLst>
      </pc:sldChg>
      <pc:sldChg chg="del">
        <pc:chgData name="Daria Lapadus" userId="e516d608a06b7e25" providerId="LiveId" clId="{67714818-97C7-4B97-8025-C0E6A260F7C6}" dt="2023-03-19T12:51:23.034" v="263" actId="47"/>
        <pc:sldMkLst>
          <pc:docMk/>
          <pc:sldMk cId="0" sldId="274"/>
        </pc:sldMkLst>
      </pc:sldChg>
      <pc:sldChg chg="del">
        <pc:chgData name="Daria Lapadus" userId="e516d608a06b7e25" providerId="LiveId" clId="{67714818-97C7-4B97-8025-C0E6A260F7C6}" dt="2023-03-19T12:51:24.727" v="264" actId="47"/>
        <pc:sldMkLst>
          <pc:docMk/>
          <pc:sldMk cId="0" sldId="275"/>
        </pc:sldMkLst>
      </pc:sldChg>
      <pc:sldChg chg="del">
        <pc:chgData name="Daria Lapadus" userId="e516d608a06b7e25" providerId="LiveId" clId="{67714818-97C7-4B97-8025-C0E6A260F7C6}" dt="2023-03-19T12:51:26.324" v="265" actId="47"/>
        <pc:sldMkLst>
          <pc:docMk/>
          <pc:sldMk cId="0" sldId="276"/>
        </pc:sldMkLst>
      </pc:sldChg>
      <pc:sldChg chg="del">
        <pc:chgData name="Daria Lapadus" userId="e516d608a06b7e25" providerId="LiveId" clId="{67714818-97C7-4B97-8025-C0E6A260F7C6}" dt="2023-03-19T12:51:29.615" v="266" actId="47"/>
        <pc:sldMkLst>
          <pc:docMk/>
          <pc:sldMk cId="0" sldId="277"/>
        </pc:sldMkLst>
      </pc:sldChg>
      <pc:sldChg chg="del">
        <pc:chgData name="Daria Lapadus" userId="e516d608a06b7e25" providerId="LiveId" clId="{67714818-97C7-4B97-8025-C0E6A260F7C6}" dt="2023-03-19T12:51:30.910" v="267" actId="47"/>
        <pc:sldMkLst>
          <pc:docMk/>
          <pc:sldMk cId="0" sldId="278"/>
        </pc:sldMkLst>
      </pc:sldChg>
      <pc:sldChg chg="del">
        <pc:chgData name="Daria Lapadus" userId="e516d608a06b7e25" providerId="LiveId" clId="{67714818-97C7-4B97-8025-C0E6A260F7C6}" dt="2023-03-19T12:51:32.151" v="268" actId="47"/>
        <pc:sldMkLst>
          <pc:docMk/>
          <pc:sldMk cId="0" sldId="279"/>
        </pc:sldMkLst>
      </pc:sldChg>
      <pc:sldChg chg="del">
        <pc:chgData name="Daria Lapadus" userId="e516d608a06b7e25" providerId="LiveId" clId="{67714818-97C7-4B97-8025-C0E6A260F7C6}" dt="2023-03-19T12:51:33.838" v="269" actId="47"/>
        <pc:sldMkLst>
          <pc:docMk/>
          <pc:sldMk cId="0" sldId="280"/>
        </pc:sldMkLst>
      </pc:sldChg>
      <pc:sldChg chg="del">
        <pc:chgData name="Daria Lapadus" userId="e516d608a06b7e25" providerId="LiveId" clId="{67714818-97C7-4B97-8025-C0E6A260F7C6}" dt="2023-03-19T13:59:12.679" v="539" actId="47"/>
        <pc:sldMkLst>
          <pc:docMk/>
          <pc:sldMk cId="0" sldId="281"/>
        </pc:sldMkLst>
      </pc:sldChg>
      <pc:sldChg chg="del">
        <pc:chgData name="Daria Lapadus" userId="e516d608a06b7e25" providerId="LiveId" clId="{67714818-97C7-4B97-8025-C0E6A260F7C6}" dt="2023-03-19T12:58:26.146" v="363" actId="47"/>
        <pc:sldMkLst>
          <pc:docMk/>
          <pc:sldMk cId="0" sldId="282"/>
        </pc:sldMkLst>
      </pc:sldChg>
      <pc:sldChg chg="del">
        <pc:chgData name="Daria Lapadus" userId="e516d608a06b7e25" providerId="LiveId" clId="{67714818-97C7-4B97-8025-C0E6A260F7C6}" dt="2023-03-19T12:58:26.977" v="364" actId="47"/>
        <pc:sldMkLst>
          <pc:docMk/>
          <pc:sldMk cId="0" sldId="283"/>
        </pc:sldMkLst>
      </pc:sldChg>
      <pc:sldChg chg="del">
        <pc:chgData name="Daria Lapadus" userId="e516d608a06b7e25" providerId="LiveId" clId="{67714818-97C7-4B97-8025-C0E6A260F7C6}" dt="2023-03-19T12:58:27.871" v="365" actId="47"/>
        <pc:sldMkLst>
          <pc:docMk/>
          <pc:sldMk cId="0" sldId="284"/>
        </pc:sldMkLst>
      </pc:sldChg>
      <pc:sldChg chg="add del">
        <pc:chgData name="Daria Lapadus" userId="e516d608a06b7e25" providerId="LiveId" clId="{67714818-97C7-4B97-8025-C0E6A260F7C6}" dt="2023-03-19T12:51:39.102" v="270" actId="47"/>
        <pc:sldMkLst>
          <pc:docMk/>
          <pc:sldMk cId="0" sldId="285"/>
        </pc:sldMkLst>
      </pc:sldChg>
      <pc:sldChg chg="del">
        <pc:chgData name="Daria Lapadus" userId="e516d608a06b7e25" providerId="LiveId" clId="{67714818-97C7-4B97-8025-C0E6A260F7C6}" dt="2023-03-19T12:51:40.340" v="271" actId="47"/>
        <pc:sldMkLst>
          <pc:docMk/>
          <pc:sldMk cId="0" sldId="286"/>
        </pc:sldMkLst>
      </pc:sldChg>
      <pc:sldChg chg="del">
        <pc:chgData name="Daria Lapadus" userId="e516d608a06b7e25" providerId="LiveId" clId="{67714818-97C7-4B97-8025-C0E6A260F7C6}" dt="2023-03-19T12:51:41.655" v="272" actId="47"/>
        <pc:sldMkLst>
          <pc:docMk/>
          <pc:sldMk cId="0" sldId="287"/>
        </pc:sldMkLst>
      </pc:sldChg>
      <pc:sldChg chg="del">
        <pc:chgData name="Daria Lapadus" userId="e516d608a06b7e25" providerId="LiveId" clId="{67714818-97C7-4B97-8025-C0E6A260F7C6}" dt="2023-03-19T12:51:43.099" v="273" actId="47"/>
        <pc:sldMkLst>
          <pc:docMk/>
          <pc:sldMk cId="0" sldId="288"/>
        </pc:sldMkLst>
      </pc:sldChg>
      <pc:sldChg chg="del">
        <pc:chgData name="Daria Lapadus" userId="e516d608a06b7e25" providerId="LiveId" clId="{67714818-97C7-4B97-8025-C0E6A260F7C6}" dt="2023-03-19T12:51:44.955" v="274" actId="47"/>
        <pc:sldMkLst>
          <pc:docMk/>
          <pc:sldMk cId="0" sldId="289"/>
        </pc:sldMkLst>
      </pc:sldChg>
      <pc:sldChg chg="del">
        <pc:chgData name="Daria Lapadus" userId="e516d608a06b7e25" providerId="LiveId" clId="{67714818-97C7-4B97-8025-C0E6A260F7C6}" dt="2023-03-19T12:51:45.876" v="275" actId="47"/>
        <pc:sldMkLst>
          <pc:docMk/>
          <pc:sldMk cId="0" sldId="290"/>
        </pc:sldMkLst>
      </pc:sldChg>
      <pc:sldChg chg="del">
        <pc:chgData name="Daria Lapadus" userId="e516d608a06b7e25" providerId="LiveId" clId="{67714818-97C7-4B97-8025-C0E6A260F7C6}" dt="2023-03-19T12:51:47.803" v="276" actId="47"/>
        <pc:sldMkLst>
          <pc:docMk/>
          <pc:sldMk cId="0" sldId="291"/>
        </pc:sldMkLst>
      </pc:sldChg>
      <pc:sldChg chg="del">
        <pc:chgData name="Daria Lapadus" userId="e516d608a06b7e25" providerId="LiveId" clId="{67714818-97C7-4B97-8025-C0E6A260F7C6}" dt="2023-03-19T12:51:48.642" v="277" actId="47"/>
        <pc:sldMkLst>
          <pc:docMk/>
          <pc:sldMk cId="0" sldId="292"/>
        </pc:sldMkLst>
      </pc:sldChg>
      <pc:sldChg chg="del">
        <pc:chgData name="Daria Lapadus" userId="e516d608a06b7e25" providerId="LiveId" clId="{67714818-97C7-4B97-8025-C0E6A260F7C6}" dt="2023-03-19T12:58:29.531" v="366" actId="47"/>
        <pc:sldMkLst>
          <pc:docMk/>
          <pc:sldMk cId="0" sldId="293"/>
        </pc:sldMkLst>
      </pc:sldChg>
      <pc:sldChg chg="del">
        <pc:chgData name="Daria Lapadus" userId="e516d608a06b7e25" providerId="LiveId" clId="{67714818-97C7-4B97-8025-C0E6A260F7C6}" dt="2023-03-19T13:27:20.281" v="477" actId="47"/>
        <pc:sldMkLst>
          <pc:docMk/>
          <pc:sldMk cId="0" sldId="294"/>
        </pc:sldMkLst>
      </pc:sldChg>
      <pc:sldChg chg="addSp modSp add del mod ord">
        <pc:chgData name="Daria Lapadus" userId="e516d608a06b7e25" providerId="LiveId" clId="{67714818-97C7-4B97-8025-C0E6A260F7C6}" dt="2023-03-19T13:49:11.895" v="492" actId="1076"/>
        <pc:sldMkLst>
          <pc:docMk/>
          <pc:sldMk cId="2097748554" sldId="295"/>
        </pc:sldMkLst>
        <pc:spChg chg="mod">
          <ac:chgData name="Daria Lapadus" userId="e516d608a06b7e25" providerId="LiveId" clId="{67714818-97C7-4B97-8025-C0E6A260F7C6}" dt="2023-03-19T13:49:05.582" v="491" actId="1076"/>
          <ac:spMkLst>
            <pc:docMk/>
            <pc:sldMk cId="2097748554" sldId="295"/>
            <ac:spMk id="365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3:49:11.895" v="492" actId="1076"/>
          <ac:picMkLst>
            <pc:docMk/>
            <pc:sldMk cId="2097748554" sldId="295"/>
            <ac:picMk id="3" creationId="{57DAF03E-2560-2613-5209-B83D262474CA}"/>
          </ac:picMkLst>
        </pc:picChg>
      </pc:sldChg>
      <pc:sldChg chg="addSp delSp modSp add del mod ord">
        <pc:chgData name="Daria Lapadus" userId="e516d608a06b7e25" providerId="LiveId" clId="{67714818-97C7-4B97-8025-C0E6A260F7C6}" dt="2023-03-19T13:51:09.265" v="524" actId="255"/>
        <pc:sldMkLst>
          <pc:docMk/>
          <pc:sldMk cId="1859832093" sldId="296"/>
        </pc:sldMkLst>
        <pc:spChg chg="mod">
          <ac:chgData name="Daria Lapadus" userId="e516d608a06b7e25" providerId="LiveId" clId="{67714818-97C7-4B97-8025-C0E6A260F7C6}" dt="2023-03-19T13:51:09.265" v="524" actId="255"/>
          <ac:spMkLst>
            <pc:docMk/>
            <pc:sldMk cId="1859832093" sldId="296"/>
            <ac:spMk id="438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2:54:01.226" v="298" actId="20577"/>
          <ac:spMkLst>
            <pc:docMk/>
            <pc:sldMk cId="1859832093" sldId="296"/>
            <ac:spMk id="440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2:56:49.571" v="323" actId="1076"/>
          <ac:picMkLst>
            <pc:docMk/>
            <pc:sldMk cId="1859832093" sldId="296"/>
            <ac:picMk id="3" creationId="{6CFD9B44-0B92-DD0E-67B2-D48A7CCA4F79}"/>
          </ac:picMkLst>
        </pc:picChg>
        <pc:picChg chg="del">
          <ac:chgData name="Daria Lapadus" userId="e516d608a06b7e25" providerId="LiveId" clId="{67714818-97C7-4B97-8025-C0E6A260F7C6}" dt="2023-03-19T12:54:30.058" v="310" actId="21"/>
          <ac:picMkLst>
            <pc:docMk/>
            <pc:sldMk cId="1859832093" sldId="296"/>
            <ac:picMk id="5" creationId="{4170D42B-7557-BB43-7759-460646E746A3}"/>
          </ac:picMkLst>
        </pc:picChg>
        <pc:picChg chg="add del mod">
          <ac:chgData name="Daria Lapadus" userId="e516d608a06b7e25" providerId="LiveId" clId="{67714818-97C7-4B97-8025-C0E6A260F7C6}" dt="2023-03-19T12:56:29.256" v="318" actId="931"/>
          <ac:picMkLst>
            <pc:docMk/>
            <pc:sldMk cId="1859832093" sldId="296"/>
            <ac:picMk id="6" creationId="{6BFF0D9A-0F06-98BD-3D58-9898E9A29A8D}"/>
          </ac:picMkLst>
        </pc:picChg>
        <pc:picChg chg="add mod">
          <ac:chgData name="Daria Lapadus" userId="e516d608a06b7e25" providerId="LiveId" clId="{67714818-97C7-4B97-8025-C0E6A260F7C6}" dt="2023-03-19T12:56:46.117" v="322" actId="1076"/>
          <ac:picMkLst>
            <pc:docMk/>
            <pc:sldMk cId="1859832093" sldId="296"/>
            <ac:picMk id="8" creationId="{C97675C0-57FF-ACF7-08B1-1EA9F0E52798}"/>
          </ac:picMkLst>
        </pc:picChg>
      </pc:sldChg>
      <pc:sldChg chg="addSp delSp modSp add del mod ord">
        <pc:chgData name="Daria Lapadus" userId="e516d608a06b7e25" providerId="LiveId" clId="{67714818-97C7-4B97-8025-C0E6A260F7C6}" dt="2023-03-19T13:51:48.900" v="533" actId="20577"/>
        <pc:sldMkLst>
          <pc:docMk/>
          <pc:sldMk cId="2106558417" sldId="297"/>
        </pc:sldMkLst>
        <pc:spChg chg="add del mod">
          <ac:chgData name="Daria Lapadus" userId="e516d608a06b7e25" providerId="LiveId" clId="{67714818-97C7-4B97-8025-C0E6A260F7C6}" dt="2023-03-19T13:26:30.742" v="469" actId="478"/>
          <ac:spMkLst>
            <pc:docMk/>
            <pc:sldMk cId="2106558417" sldId="297"/>
            <ac:spMk id="2" creationId="{BCB62E8D-A74E-0E7B-3384-5EAD97127633}"/>
          </ac:spMkLst>
        </pc:spChg>
        <pc:spChg chg="add del mod">
          <ac:chgData name="Daria Lapadus" userId="e516d608a06b7e25" providerId="LiveId" clId="{67714818-97C7-4B97-8025-C0E6A260F7C6}" dt="2023-03-19T13:08:38.252" v="450"/>
          <ac:spMkLst>
            <pc:docMk/>
            <pc:sldMk cId="2106558417" sldId="297"/>
            <ac:spMk id="3" creationId="{20994522-9482-774F-7F69-AF2447C2D060}"/>
          </ac:spMkLst>
        </pc:spChg>
        <pc:spChg chg="add del mod">
          <ac:chgData name="Daria Lapadus" userId="e516d608a06b7e25" providerId="LiveId" clId="{67714818-97C7-4B97-8025-C0E6A260F7C6}" dt="2023-03-19T13:26:32.219" v="470" actId="478"/>
          <ac:spMkLst>
            <pc:docMk/>
            <pc:sldMk cId="2106558417" sldId="297"/>
            <ac:spMk id="4" creationId="{C5B3D9AD-658E-F535-26FF-02B0CD27ABF5}"/>
          </ac:spMkLst>
        </pc:spChg>
        <pc:spChg chg="mod">
          <ac:chgData name="Daria Lapadus" userId="e516d608a06b7e25" providerId="LiveId" clId="{67714818-97C7-4B97-8025-C0E6A260F7C6}" dt="2023-03-19T13:51:48.900" v="533" actId="20577"/>
          <ac:spMkLst>
            <pc:docMk/>
            <pc:sldMk cId="2106558417" sldId="297"/>
            <ac:spMk id="412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1:37.618" v="531" actId="1076"/>
          <ac:spMkLst>
            <pc:docMk/>
            <pc:sldMk cId="2106558417" sldId="297"/>
            <ac:spMk id="415" creationId="{00000000-0000-0000-0000-000000000000}"/>
          </ac:spMkLst>
        </pc:spChg>
        <pc:grpChg chg="mod">
          <ac:chgData name="Daria Lapadus" userId="e516d608a06b7e25" providerId="LiveId" clId="{67714818-97C7-4B97-8025-C0E6A260F7C6}" dt="2023-03-19T13:51:31.127" v="528" actId="1076"/>
          <ac:grpSpMkLst>
            <pc:docMk/>
            <pc:sldMk cId="2106558417" sldId="297"/>
            <ac:grpSpMk id="416" creationId="{00000000-0000-0000-0000-000000000000}"/>
          </ac:grpSpMkLst>
        </pc:grpChg>
        <pc:grpChg chg="mod">
          <ac:chgData name="Daria Lapadus" userId="e516d608a06b7e25" providerId="LiveId" clId="{67714818-97C7-4B97-8025-C0E6A260F7C6}" dt="2023-03-19T13:51:29.400" v="527" actId="1076"/>
          <ac:grpSpMkLst>
            <pc:docMk/>
            <pc:sldMk cId="2106558417" sldId="297"/>
            <ac:grpSpMk id="422" creationId="{00000000-0000-0000-0000-000000000000}"/>
          </ac:grpSpMkLst>
        </pc:grpChg>
        <pc:grpChg chg="mod">
          <ac:chgData name="Daria Lapadus" userId="e516d608a06b7e25" providerId="LiveId" clId="{67714818-97C7-4B97-8025-C0E6A260F7C6}" dt="2023-03-19T13:51:35.284" v="530" actId="1076"/>
          <ac:grpSpMkLst>
            <pc:docMk/>
            <pc:sldMk cId="2106558417" sldId="297"/>
            <ac:grpSpMk id="428" creationId="{00000000-0000-0000-0000-000000000000}"/>
          </ac:grpSpMkLst>
        </pc:grpChg>
        <pc:picChg chg="add mod">
          <ac:chgData name="Daria Lapadus" userId="e516d608a06b7e25" providerId="LiveId" clId="{67714818-97C7-4B97-8025-C0E6A260F7C6}" dt="2023-03-19T13:51:32.877" v="529" actId="1076"/>
          <ac:picMkLst>
            <pc:docMk/>
            <pc:sldMk cId="2106558417" sldId="297"/>
            <ac:picMk id="6" creationId="{BE55D654-BB7C-20CA-E3F9-EAF86D305298}"/>
          </ac:picMkLst>
        </pc:picChg>
      </pc:sldChg>
      <pc:sldChg chg="addSp delSp modSp add del mod ord">
        <pc:chgData name="Daria Lapadus" userId="e516d608a06b7e25" providerId="LiveId" clId="{67714818-97C7-4B97-8025-C0E6A260F7C6}" dt="2023-03-19T13:52:10.798" v="537" actId="1076"/>
        <pc:sldMkLst>
          <pc:docMk/>
          <pc:sldMk cId="2404083585" sldId="298"/>
        </pc:sldMkLst>
        <pc:spChg chg="mod">
          <ac:chgData name="Daria Lapadus" userId="e516d608a06b7e25" providerId="LiveId" clId="{67714818-97C7-4B97-8025-C0E6A260F7C6}" dt="2023-03-19T13:52:05.211" v="535" actId="1076"/>
          <ac:spMkLst>
            <pc:docMk/>
            <pc:sldMk cId="2404083585" sldId="298"/>
            <ac:spMk id="604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2:10.798" v="537" actId="1076"/>
          <ac:spMkLst>
            <pc:docMk/>
            <pc:sldMk cId="2404083585" sldId="298"/>
            <ac:spMk id="607" creationId="{00000000-0000-0000-0000-000000000000}"/>
          </ac:spMkLst>
        </pc:spChg>
        <pc:spChg chg="mod">
          <ac:chgData name="Daria Lapadus" userId="e516d608a06b7e25" providerId="LiveId" clId="{67714818-97C7-4B97-8025-C0E6A260F7C6}" dt="2023-03-19T13:52:01.705" v="534" actId="1076"/>
          <ac:spMkLst>
            <pc:docMk/>
            <pc:sldMk cId="2404083585" sldId="298"/>
            <ac:spMk id="608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2:57:58.850" v="352" actId="1076"/>
          <ac:picMkLst>
            <pc:docMk/>
            <pc:sldMk cId="2404083585" sldId="298"/>
            <ac:picMk id="3" creationId="{227A1476-086E-32E0-E15B-F192F5D86E0B}"/>
          </ac:picMkLst>
        </pc:picChg>
        <pc:picChg chg="del">
          <ac:chgData name="Daria Lapadus" userId="e516d608a06b7e25" providerId="LiveId" clId="{67714818-97C7-4B97-8025-C0E6A260F7C6}" dt="2023-03-19T12:57:18.092" v="337" actId="21"/>
          <ac:picMkLst>
            <pc:docMk/>
            <pc:sldMk cId="2404083585" sldId="298"/>
            <ac:picMk id="5" creationId="{E21A0D99-2D62-C317-C9A8-33DF98397B55}"/>
          </ac:picMkLst>
        </pc:picChg>
      </pc:sldChg>
      <pc:sldChg chg="addSp modSp add del mod ord">
        <pc:chgData name="Daria Lapadus" userId="e516d608a06b7e25" providerId="LiveId" clId="{67714818-97C7-4B97-8025-C0E6A260F7C6}" dt="2023-03-19T15:20:21.189" v="867" actId="1076"/>
        <pc:sldMkLst>
          <pc:docMk/>
          <pc:sldMk cId="3674312450" sldId="299"/>
        </pc:sldMkLst>
        <pc:spChg chg="mod">
          <ac:chgData name="Daria Lapadus" userId="e516d608a06b7e25" providerId="LiveId" clId="{67714818-97C7-4B97-8025-C0E6A260F7C6}" dt="2023-03-19T13:52:20.638" v="538" actId="1076"/>
          <ac:spMkLst>
            <pc:docMk/>
            <pc:sldMk cId="3674312450" sldId="299"/>
            <ac:spMk id="365" creationId="{00000000-0000-0000-0000-000000000000}"/>
          </ac:spMkLst>
        </pc:spChg>
        <pc:picChg chg="add mod">
          <ac:chgData name="Daria Lapadus" userId="e516d608a06b7e25" providerId="LiveId" clId="{67714818-97C7-4B97-8025-C0E6A260F7C6}" dt="2023-03-19T15:20:21.189" v="867" actId="1076"/>
          <ac:picMkLst>
            <pc:docMk/>
            <pc:sldMk cId="3674312450" sldId="299"/>
            <ac:picMk id="3" creationId="{F30D7AF7-6812-DBC5-3166-E0574076D050}"/>
          </ac:picMkLst>
        </pc:picChg>
      </pc:sldChg>
      <pc:sldChg chg="del">
        <pc:chgData name="Daria Lapadus" userId="e516d608a06b7e25" providerId="LiveId" clId="{67714818-97C7-4B97-8025-C0E6A260F7C6}" dt="2023-03-19T12:35:05.964" v="12" actId="47"/>
        <pc:sldMkLst>
          <pc:docMk/>
          <pc:sldMk cId="0" sldId="300"/>
        </pc:sldMkLst>
      </pc:sldChg>
      <pc:sldChg chg="new del">
        <pc:chgData name="Daria Lapadus" userId="e516d608a06b7e25" providerId="LiveId" clId="{67714818-97C7-4B97-8025-C0E6A260F7C6}" dt="2023-03-19T13:59:26.726" v="542" actId="47"/>
        <pc:sldMkLst>
          <pc:docMk/>
          <pc:sldMk cId="549835396" sldId="300"/>
        </pc:sldMkLst>
      </pc:sldChg>
      <pc:sldChg chg="addSp delSp modSp add del mod">
        <pc:chgData name="Daria Lapadus" userId="e516d608a06b7e25" providerId="LiveId" clId="{67714818-97C7-4B97-8025-C0E6A260F7C6}" dt="2023-03-19T15:24:57.669" v="904"/>
        <pc:sldMkLst>
          <pc:docMk/>
          <pc:sldMk cId="2218627392" sldId="301"/>
        </pc:sldMkLst>
        <pc:spChg chg="add del mod">
          <ac:chgData name="Daria Lapadus" userId="e516d608a06b7e25" providerId="LiveId" clId="{67714818-97C7-4B97-8025-C0E6A260F7C6}" dt="2023-03-19T13:59:32.343" v="544" actId="478"/>
          <ac:spMkLst>
            <pc:docMk/>
            <pc:sldMk cId="2218627392" sldId="301"/>
            <ac:spMk id="3" creationId="{72E2B3A2-DF68-FCEE-3501-D68B2DFB5C2D}"/>
          </ac:spMkLst>
        </pc:spChg>
        <pc:spChg chg="del">
          <ac:chgData name="Daria Lapadus" userId="e516d608a06b7e25" providerId="LiveId" clId="{67714818-97C7-4B97-8025-C0E6A260F7C6}" dt="2023-03-19T13:59:30.486" v="543" actId="478"/>
          <ac:spMkLst>
            <pc:docMk/>
            <pc:sldMk cId="2218627392" sldId="301"/>
            <ac:spMk id="365" creationId="{00000000-0000-0000-0000-000000000000}"/>
          </ac:spMkLst>
        </pc:spChg>
        <pc:graphicFrameChg chg="add mod">
          <ac:chgData name="Daria Lapadus" userId="e516d608a06b7e25" providerId="LiveId" clId="{67714818-97C7-4B97-8025-C0E6A260F7C6}" dt="2023-03-19T15:24:57.669" v="904"/>
          <ac:graphicFrameMkLst>
            <pc:docMk/>
            <pc:sldMk cId="2218627392" sldId="301"/>
            <ac:graphicFrameMk id="6" creationId="{1F1FC2D6-A895-D181-4C74-6B9B8EEAFD83}"/>
          </ac:graphicFrameMkLst>
        </pc:graphicFrameChg>
        <pc:graphicFrameChg chg="add del mod">
          <ac:chgData name="Daria Lapadus" userId="e516d608a06b7e25" providerId="LiveId" clId="{67714818-97C7-4B97-8025-C0E6A260F7C6}" dt="2023-03-19T14:07:06.132" v="560" actId="478"/>
          <ac:graphicFrameMkLst>
            <pc:docMk/>
            <pc:sldMk cId="2218627392" sldId="301"/>
            <ac:graphicFrameMk id="6" creationId="{5BB5D80D-08BF-8A2F-045D-87CC0E38BCC1}"/>
          </ac:graphicFrameMkLst>
        </pc:graphicFrameChg>
        <pc:graphicFrameChg chg="add del mod">
          <ac:chgData name="Daria Lapadus" userId="e516d608a06b7e25" providerId="LiveId" clId="{67714818-97C7-4B97-8025-C0E6A260F7C6}" dt="2023-03-19T14:21:59.211" v="627" actId="21"/>
          <ac:graphicFrameMkLst>
            <pc:docMk/>
            <pc:sldMk cId="2218627392" sldId="301"/>
            <ac:graphicFrameMk id="9" creationId="{55F880A8-A9F8-0BB9-808C-EC01A5E41FE6}"/>
          </ac:graphicFrameMkLst>
        </pc:graphicFrameChg>
        <pc:graphicFrameChg chg="add del mod">
          <ac:chgData name="Daria Lapadus" userId="e516d608a06b7e25" providerId="LiveId" clId="{67714818-97C7-4B97-8025-C0E6A260F7C6}" dt="2023-03-19T14:26:56.491" v="632" actId="478"/>
          <ac:graphicFrameMkLst>
            <pc:docMk/>
            <pc:sldMk cId="2218627392" sldId="301"/>
            <ac:graphicFrameMk id="12" creationId="{EEBC4861-5149-636E-0197-B87ABBC216BF}"/>
          </ac:graphicFrameMkLst>
        </pc:graphicFrameChg>
        <pc:graphicFrameChg chg="add del mod">
          <ac:chgData name="Daria Lapadus" userId="e516d608a06b7e25" providerId="LiveId" clId="{67714818-97C7-4B97-8025-C0E6A260F7C6}" dt="2023-03-19T14:31:52.077" v="648" actId="478"/>
          <ac:graphicFrameMkLst>
            <pc:docMk/>
            <pc:sldMk cId="2218627392" sldId="301"/>
            <ac:graphicFrameMk id="15" creationId="{72B9D8B2-797F-D1E6-6F67-5824EF80E0FB}"/>
          </ac:graphicFrameMkLst>
        </pc:graphicFrameChg>
      </pc:sldChg>
      <pc:sldChg chg="addSp delSp modSp new mod setBg">
        <pc:chgData name="Daria Lapadus" userId="e516d608a06b7e25" providerId="LiveId" clId="{67714818-97C7-4B97-8025-C0E6A260F7C6}" dt="2023-03-19T15:11:31.474" v="860" actId="2085"/>
        <pc:sldMkLst>
          <pc:docMk/>
          <pc:sldMk cId="2306005566" sldId="302"/>
        </pc:sldMkLst>
        <pc:spChg chg="del">
          <ac:chgData name="Daria Lapadus" userId="e516d608a06b7e25" providerId="LiveId" clId="{67714818-97C7-4B97-8025-C0E6A260F7C6}" dt="2023-03-19T14:45:53.412" v="652" actId="478"/>
          <ac:spMkLst>
            <pc:docMk/>
            <pc:sldMk cId="2306005566" sldId="302"/>
            <ac:spMk id="2" creationId="{B556AA99-6416-8707-F0DA-EE6A34552D4B}"/>
          </ac:spMkLst>
        </pc:spChg>
        <pc:spChg chg="del">
          <ac:chgData name="Daria Lapadus" userId="e516d608a06b7e25" providerId="LiveId" clId="{67714818-97C7-4B97-8025-C0E6A260F7C6}" dt="2023-03-19T14:45:51.931" v="651" actId="478"/>
          <ac:spMkLst>
            <pc:docMk/>
            <pc:sldMk cId="2306005566" sldId="302"/>
            <ac:spMk id="3" creationId="{A525C25B-50B1-A709-50DD-9FAC5D7B3085}"/>
          </ac:spMkLst>
        </pc:spChg>
        <pc:graphicFrameChg chg="add del mod">
          <ac:chgData name="Daria Lapadus" userId="e516d608a06b7e25" providerId="LiveId" clId="{67714818-97C7-4B97-8025-C0E6A260F7C6}" dt="2023-03-19T14:58:24.527" v="751" actId="478"/>
          <ac:graphicFrameMkLst>
            <pc:docMk/>
            <pc:sldMk cId="2306005566" sldId="302"/>
            <ac:graphicFrameMk id="6" creationId="{A2DC9B22-F678-C9D0-C9F5-12216C0E36C5}"/>
          </ac:graphicFrameMkLst>
        </pc:graphicFrameChg>
        <pc:graphicFrameChg chg="add mod">
          <ac:chgData name="Daria Lapadus" userId="e516d608a06b7e25" providerId="LiveId" clId="{67714818-97C7-4B97-8025-C0E6A260F7C6}" dt="2023-03-19T15:11:31.474" v="860" actId="2085"/>
          <ac:graphicFrameMkLst>
            <pc:docMk/>
            <pc:sldMk cId="2306005566" sldId="302"/>
            <ac:graphicFrameMk id="9" creationId="{A4A87363-8226-52C0-CF85-CC050F989B45}"/>
          </ac:graphicFrameMkLst>
        </pc:graphicFrameChg>
      </pc:sldChg>
      <pc:sldChg chg="modSp del">
        <pc:chgData name="Daria Lapadus" userId="e516d608a06b7e25" providerId="LiveId" clId="{67714818-97C7-4B97-8025-C0E6A260F7C6}" dt="2023-03-19T15:26:22.464" v="908"/>
        <pc:sldMkLst>
          <pc:docMk/>
          <pc:sldMk cId="2306005566" sldId="302"/>
        </pc:sldMkLst>
        <pc:graphicFrameChg chg="mod">
          <ac:chgData name="Daria Lapadus" userId="e516d608a06b7e25" providerId="LiveId" clId="{67714818-97C7-4B97-8025-C0E6A260F7C6}" dt="2023-03-19T15:26:22.464" v="908"/>
          <ac:graphicFrameMkLst>
            <pc:docMk/>
            <pc:sldMk cId="2306005566" sldId="302"/>
            <ac:graphicFrameMk id="9" creationId="{A4A87363-8226-52C0-CF85-CC050F989B45}"/>
          </ac:graphicFrameMkLst>
        </pc:graphicFrameChg>
      </pc:sldChg>
      <pc:sldChg chg="modSp del">
        <pc:chgData name="Daria Lapadus" userId="e516d608a06b7e25" providerId="LiveId" clId="{67714818-97C7-4B97-8025-C0E6A260F7C6}" dt="2023-03-19T15:26:11.713" v="906"/>
        <pc:sldMkLst>
          <pc:docMk/>
          <pc:sldMk cId="3049782214" sldId="303"/>
        </pc:sldMkLst>
        <pc:graphicFrameChg chg="mod">
          <ac:chgData name="Daria Lapadus" userId="e516d608a06b7e25" providerId="LiveId" clId="{67714818-97C7-4B97-8025-C0E6A260F7C6}" dt="2023-03-19T15:26:11.713" v="906"/>
          <ac:graphicFrameMkLst>
            <pc:docMk/>
            <pc:sldMk cId="3049782214" sldId="303"/>
            <ac:graphicFrameMk id="6" creationId="{19EF1BD4-DB30-CBF0-5A30-C16FFE5777B5}"/>
          </ac:graphicFrameMkLst>
        </pc:graphicFrameChg>
      </pc:sldChg>
      <pc:sldChg chg="addSp delSp modSp new mod ord">
        <pc:chgData name="Daria Lapadus" userId="e516d608a06b7e25" providerId="LiveId" clId="{67714818-97C7-4B97-8025-C0E6A260F7C6}" dt="2023-03-19T14:56:38.922" v="742" actId="27918"/>
        <pc:sldMkLst>
          <pc:docMk/>
          <pc:sldMk cId="3049782214" sldId="303"/>
        </pc:sldMkLst>
        <pc:spChg chg="del">
          <ac:chgData name="Daria Lapadus" userId="e516d608a06b7e25" providerId="LiveId" clId="{67714818-97C7-4B97-8025-C0E6A260F7C6}" dt="2023-03-19T14:46:04.019" v="654" actId="478"/>
          <ac:spMkLst>
            <pc:docMk/>
            <pc:sldMk cId="3049782214" sldId="303"/>
            <ac:spMk id="2" creationId="{9B983AF6-1892-BF26-205F-BE76C573CB9A}"/>
          </ac:spMkLst>
        </pc:spChg>
        <pc:spChg chg="del">
          <ac:chgData name="Daria Lapadus" userId="e516d608a06b7e25" providerId="LiveId" clId="{67714818-97C7-4B97-8025-C0E6A260F7C6}" dt="2023-03-19T14:46:05.337" v="655" actId="478"/>
          <ac:spMkLst>
            <pc:docMk/>
            <pc:sldMk cId="3049782214" sldId="303"/>
            <ac:spMk id="3" creationId="{FCE20D46-2C12-249D-CC38-7876ACFD6527}"/>
          </ac:spMkLst>
        </pc:spChg>
        <pc:graphicFrameChg chg="add mod">
          <ac:chgData name="Daria Lapadus" userId="e516d608a06b7e25" providerId="LiveId" clId="{67714818-97C7-4B97-8025-C0E6A260F7C6}" dt="2023-03-19T14:51:31.348" v="703" actId="20577"/>
          <ac:graphicFrameMkLst>
            <pc:docMk/>
            <pc:sldMk cId="3049782214" sldId="303"/>
            <ac:graphicFrameMk id="6" creationId="{19EF1BD4-DB30-CBF0-5A30-C16FFE5777B5}"/>
          </ac:graphicFrameMkLst>
        </pc:graphicFrameChg>
      </pc:sldChg>
      <pc:sldChg chg="addSp delSp modSp new mod">
        <pc:chgData name="Daria Lapadus" userId="e516d608a06b7e25" providerId="LiveId" clId="{67714818-97C7-4B97-8025-C0E6A260F7C6}" dt="2023-03-19T15:06:25.602" v="809" actId="20577"/>
        <pc:sldMkLst>
          <pc:docMk/>
          <pc:sldMk cId="973633819" sldId="304"/>
        </pc:sldMkLst>
        <pc:spChg chg="del">
          <ac:chgData name="Daria Lapadus" userId="e516d608a06b7e25" providerId="LiveId" clId="{67714818-97C7-4B97-8025-C0E6A260F7C6}" dt="2023-03-19T15:03:20.244" v="776" actId="478"/>
          <ac:spMkLst>
            <pc:docMk/>
            <pc:sldMk cId="973633819" sldId="304"/>
            <ac:spMk id="2" creationId="{0248BDCE-25F7-9542-0C5E-C637050582CF}"/>
          </ac:spMkLst>
        </pc:spChg>
        <pc:spChg chg="del">
          <ac:chgData name="Daria Lapadus" userId="e516d608a06b7e25" providerId="LiveId" clId="{67714818-97C7-4B97-8025-C0E6A260F7C6}" dt="2023-03-19T15:03:21.655" v="777" actId="478"/>
          <ac:spMkLst>
            <pc:docMk/>
            <pc:sldMk cId="973633819" sldId="304"/>
            <ac:spMk id="3" creationId="{EA8B429E-023F-3C3C-E51D-B4820B0A2BC3}"/>
          </ac:spMkLst>
        </pc:spChg>
        <pc:graphicFrameChg chg="add mod">
          <ac:chgData name="Daria Lapadus" userId="e516d608a06b7e25" providerId="LiveId" clId="{67714818-97C7-4B97-8025-C0E6A260F7C6}" dt="2023-03-19T15:06:25.602" v="809" actId="20577"/>
          <ac:graphicFrameMkLst>
            <pc:docMk/>
            <pc:sldMk cId="973633819" sldId="304"/>
            <ac:graphicFrameMk id="6" creationId="{89C38B4E-5A48-F11E-6ABF-EE9B5F66DEA3}"/>
          </ac:graphicFrameMkLst>
        </pc:graphicFrameChg>
      </pc:sldChg>
      <pc:sldChg chg="modSp del">
        <pc:chgData name="Daria Lapadus" userId="e516d608a06b7e25" providerId="LiveId" clId="{67714818-97C7-4B97-8025-C0E6A260F7C6}" dt="2023-03-19T15:26:17.758" v="907"/>
        <pc:sldMkLst>
          <pc:docMk/>
          <pc:sldMk cId="973633819" sldId="304"/>
        </pc:sldMkLst>
        <pc:graphicFrameChg chg="mod">
          <ac:chgData name="Daria Lapadus" userId="e516d608a06b7e25" providerId="LiveId" clId="{67714818-97C7-4B97-8025-C0E6A260F7C6}" dt="2023-03-19T15:26:17.758" v="907"/>
          <ac:graphicFrameMkLst>
            <pc:docMk/>
            <pc:sldMk cId="973633819" sldId="304"/>
            <ac:graphicFrameMk id="6" creationId="{89C38B4E-5A48-F11E-6ABF-EE9B5F66DEA3}"/>
          </ac:graphicFrameMkLst>
        </pc:graphicFrameChg>
      </pc:sldChg>
      <pc:sldChg chg="addSp delSp modSp new mod">
        <pc:chgData name="Daria Lapadus" userId="e516d608a06b7e25" providerId="LiveId" clId="{67714818-97C7-4B97-8025-C0E6A260F7C6}" dt="2023-03-19T15:25:11.495" v="905"/>
        <pc:sldMkLst>
          <pc:docMk/>
          <pc:sldMk cId="1154789852" sldId="305"/>
        </pc:sldMkLst>
        <pc:spChg chg="del">
          <ac:chgData name="Daria Lapadus" userId="e516d608a06b7e25" providerId="LiveId" clId="{67714818-97C7-4B97-8025-C0E6A260F7C6}" dt="2023-03-19T15:06:54.714" v="815" actId="478"/>
          <ac:spMkLst>
            <pc:docMk/>
            <pc:sldMk cId="1154789852" sldId="305"/>
            <ac:spMk id="2" creationId="{811C3416-915C-9ECB-3D5E-371AA0A70C4E}"/>
          </ac:spMkLst>
        </pc:spChg>
        <pc:spChg chg="del">
          <ac:chgData name="Daria Lapadus" userId="e516d608a06b7e25" providerId="LiveId" clId="{67714818-97C7-4B97-8025-C0E6A260F7C6}" dt="2023-03-19T15:06:56.316" v="816" actId="478"/>
          <ac:spMkLst>
            <pc:docMk/>
            <pc:sldMk cId="1154789852" sldId="305"/>
            <ac:spMk id="3" creationId="{B1905F12-C1F2-C15F-47D8-8A046BB3031F}"/>
          </ac:spMkLst>
        </pc:spChg>
        <pc:graphicFrameChg chg="add mod">
          <ac:chgData name="Daria Lapadus" userId="e516d608a06b7e25" providerId="LiveId" clId="{67714818-97C7-4B97-8025-C0E6A260F7C6}" dt="2023-03-19T15:25:11.495" v="905"/>
          <ac:graphicFrameMkLst>
            <pc:docMk/>
            <pc:sldMk cId="1154789852" sldId="305"/>
            <ac:graphicFrameMk id="6" creationId="{5AFA8032-E362-EBC0-6765-818B4C1E2A6A}"/>
          </ac:graphicFrameMkLst>
        </pc:graphicFrameChg>
      </pc:sldChg>
      <pc:sldChg chg="modSp add del mod modClrScheme chgLayout">
        <pc:chgData name="Daria Lapadus" userId="e516d608a06b7e25" providerId="LiveId" clId="{67714818-97C7-4B97-8025-C0E6A260F7C6}" dt="2023-03-19T15:06:50.151" v="813" actId="2890"/>
        <pc:sldMkLst>
          <pc:docMk/>
          <pc:sldMk cId="1315579963" sldId="305"/>
        </pc:sldMkLst>
        <pc:spChg chg="mod ord">
          <ac:chgData name="Daria Lapadus" userId="e516d608a06b7e25" providerId="LiveId" clId="{67714818-97C7-4B97-8025-C0E6A260F7C6}" dt="2023-03-19T15:06:49.608" v="812" actId="700"/>
          <ac:spMkLst>
            <pc:docMk/>
            <pc:sldMk cId="1315579963" sldId="305"/>
            <ac:spMk id="412" creationId="{00000000-0000-0000-0000-000000000000}"/>
          </ac:spMkLst>
        </pc:spChg>
      </pc:sldChg>
      <pc:sldChg chg="del">
        <pc:chgData name="Daria Lapadus" userId="e516d608a06b7e25" providerId="LiveId" clId="{67714818-97C7-4B97-8025-C0E6A260F7C6}" dt="2023-03-19T12:35:05.035" v="6" actId="47"/>
        <pc:sldMkLst>
          <pc:docMk/>
          <pc:sldMk cId="0" sldId="306"/>
        </pc:sldMkLst>
      </pc:sldChg>
      <pc:sldChg chg="del">
        <pc:chgData name="Daria Lapadus" userId="e516d608a06b7e25" providerId="LiveId" clId="{67714818-97C7-4B97-8025-C0E6A260F7C6}" dt="2023-03-19T12:35:04.979" v="5" actId="47"/>
        <pc:sldMkLst>
          <pc:docMk/>
          <pc:sldMk cId="0" sldId="307"/>
        </pc:sldMkLst>
      </pc:sldChg>
      <pc:sldChg chg="del">
        <pc:chgData name="Daria Lapadus" userId="e516d608a06b7e25" providerId="LiveId" clId="{67714818-97C7-4B97-8025-C0E6A260F7C6}" dt="2023-03-19T12:35:04.919" v="4" actId="47"/>
        <pc:sldMkLst>
          <pc:docMk/>
          <pc:sldMk cId="0" sldId="308"/>
        </pc:sldMkLst>
      </pc:sldChg>
      <pc:sldChg chg="del">
        <pc:chgData name="Daria Lapadus" userId="e516d608a06b7e25" providerId="LiveId" clId="{67714818-97C7-4B97-8025-C0E6A260F7C6}" dt="2023-03-19T12:35:04.419" v="3" actId="47"/>
        <pc:sldMkLst>
          <pc:docMk/>
          <pc:sldMk cId="0" sldId="309"/>
        </pc:sldMkLst>
      </pc:sldChg>
      <pc:sldChg chg="del">
        <pc:chgData name="Daria Lapadus" userId="e516d608a06b7e25" providerId="LiveId" clId="{67714818-97C7-4B97-8025-C0E6A260F7C6}" dt="2023-03-19T12:35:04.195" v="2" actId="47"/>
        <pc:sldMkLst>
          <pc:docMk/>
          <pc:sldMk cId="0" sldId="310"/>
        </pc:sldMkLst>
      </pc:sldChg>
      <pc:sldChg chg="del">
        <pc:chgData name="Daria Lapadus" userId="e516d608a06b7e25" providerId="LiveId" clId="{67714818-97C7-4B97-8025-C0E6A260F7C6}" dt="2023-03-19T12:35:03.999" v="1" actId="47"/>
        <pc:sldMkLst>
          <pc:docMk/>
          <pc:sldMk cId="0" sldId="311"/>
        </pc:sldMkLst>
      </pc:sldChg>
      <pc:sldChg chg="del">
        <pc:chgData name="Daria Lapadus" userId="e516d608a06b7e25" providerId="LiveId" clId="{67714818-97C7-4B97-8025-C0E6A260F7C6}" dt="2023-03-19T12:35:03.617" v="0" actId="47"/>
        <pc:sldMkLst>
          <pc:docMk/>
          <pc:sldMk cId="0" sldId="312"/>
        </pc:sldMkLst>
      </pc:sldChg>
      <pc:sldMasterChg chg="delSldLayout">
        <pc:chgData name="Daria Lapadus" userId="e516d608a06b7e25" providerId="LiveId" clId="{67714818-97C7-4B97-8025-C0E6A260F7C6}" dt="2023-03-19T14:33:51.295" v="649" actId="47"/>
        <pc:sldMasterMkLst>
          <pc:docMk/>
          <pc:sldMasterMk cId="0" sldId="2147483684"/>
        </pc:sldMasterMkLst>
        <pc:sldLayoutChg chg="del">
          <pc:chgData name="Daria Lapadus" userId="e516d608a06b7e25" providerId="LiveId" clId="{67714818-97C7-4B97-8025-C0E6A260F7C6}" dt="2023-03-19T12:58:27.871" v="365" actId="47"/>
          <pc:sldLayoutMkLst>
            <pc:docMk/>
            <pc:sldMasterMk cId="0" sldId="2147483684"/>
            <pc:sldLayoutMk cId="0" sldId="2147483651"/>
          </pc:sldLayoutMkLst>
        </pc:sldLayoutChg>
        <pc:sldLayoutChg chg="del">
          <pc:chgData name="Daria Lapadus" userId="e516d608a06b7e25" providerId="LiveId" clId="{67714818-97C7-4B97-8025-C0E6A260F7C6}" dt="2023-03-19T12:51:43.099" v="273" actId="47"/>
          <pc:sldLayoutMkLst>
            <pc:docMk/>
            <pc:sldMasterMk cId="0" sldId="2147483684"/>
            <pc:sldLayoutMk cId="0" sldId="2147483652"/>
          </pc:sldLayoutMkLst>
        </pc:sldLayoutChg>
        <pc:sldLayoutChg chg="del">
          <pc:chgData name="Daria Lapadus" userId="e516d608a06b7e25" providerId="LiveId" clId="{67714818-97C7-4B97-8025-C0E6A260F7C6}" dt="2023-03-19T12:58:12.526" v="356" actId="47"/>
          <pc:sldLayoutMkLst>
            <pc:docMk/>
            <pc:sldMasterMk cId="0" sldId="2147483684"/>
            <pc:sldLayoutMk cId="0" sldId="2147483653"/>
          </pc:sldLayoutMkLst>
        </pc:sldLayoutChg>
        <pc:sldLayoutChg chg="del">
          <pc:chgData name="Daria Lapadus" userId="e516d608a06b7e25" providerId="LiveId" clId="{67714818-97C7-4B97-8025-C0E6A260F7C6}" dt="2023-03-19T13:27:24.843" v="478" actId="47"/>
          <pc:sldLayoutMkLst>
            <pc:docMk/>
            <pc:sldMasterMk cId="0" sldId="2147483684"/>
            <pc:sldLayoutMk cId="0" sldId="2147483656"/>
          </pc:sldLayoutMkLst>
        </pc:sldLayoutChg>
        <pc:sldLayoutChg chg="del">
          <pc:chgData name="Daria Lapadus" userId="e516d608a06b7e25" providerId="LiveId" clId="{67714818-97C7-4B97-8025-C0E6A260F7C6}" dt="2023-03-19T12:51:26.324" v="265" actId="47"/>
          <pc:sldLayoutMkLst>
            <pc:docMk/>
            <pc:sldMasterMk cId="0" sldId="2147483684"/>
            <pc:sldLayoutMk cId="0" sldId="2147483657"/>
          </pc:sldLayoutMkLst>
        </pc:sldLayoutChg>
        <pc:sldLayoutChg chg="del">
          <pc:chgData name="Daria Lapadus" userId="e516d608a06b7e25" providerId="LiveId" clId="{67714818-97C7-4B97-8025-C0E6A260F7C6}" dt="2023-03-19T12:58:08.616" v="354" actId="47"/>
          <pc:sldLayoutMkLst>
            <pc:docMk/>
            <pc:sldMasterMk cId="0" sldId="2147483684"/>
            <pc:sldLayoutMk cId="0" sldId="2147483659"/>
          </pc:sldLayoutMkLst>
        </pc:sldLayoutChg>
        <pc:sldLayoutChg chg="del">
          <pc:chgData name="Daria Lapadus" userId="e516d608a06b7e25" providerId="LiveId" clId="{67714818-97C7-4B97-8025-C0E6A260F7C6}" dt="2023-03-19T14:33:51.295" v="649" actId="47"/>
          <pc:sldLayoutMkLst>
            <pc:docMk/>
            <pc:sldMasterMk cId="0" sldId="2147483684"/>
            <pc:sldLayoutMk cId="0" sldId="2147483660"/>
          </pc:sldLayoutMkLst>
        </pc:sldLayoutChg>
        <pc:sldLayoutChg chg="del">
          <pc:chgData name="Daria Lapadus" userId="e516d608a06b7e25" providerId="LiveId" clId="{67714818-97C7-4B97-8025-C0E6A260F7C6}" dt="2023-03-19T12:58:16.605" v="359" actId="47"/>
          <pc:sldLayoutMkLst>
            <pc:docMk/>
            <pc:sldMasterMk cId="0" sldId="2147483684"/>
            <pc:sldLayoutMk cId="0" sldId="2147483662"/>
          </pc:sldLayoutMkLst>
        </pc:sldLayoutChg>
        <pc:sldLayoutChg chg="del">
          <pc:chgData name="Daria Lapadus" userId="e516d608a06b7e25" providerId="LiveId" clId="{67714818-97C7-4B97-8025-C0E6A260F7C6}" dt="2023-03-19T12:58:19.603" v="362" actId="47"/>
          <pc:sldLayoutMkLst>
            <pc:docMk/>
            <pc:sldMasterMk cId="0" sldId="2147483684"/>
            <pc:sldLayoutMk cId="0" sldId="2147483663"/>
          </pc:sldLayoutMkLst>
        </pc:sldLayoutChg>
        <pc:sldLayoutChg chg="del">
          <pc:chgData name="Daria Lapadus" userId="e516d608a06b7e25" providerId="LiveId" clId="{67714818-97C7-4B97-8025-C0E6A260F7C6}" dt="2023-03-19T12:51:45.876" v="275" actId="47"/>
          <pc:sldLayoutMkLst>
            <pc:docMk/>
            <pc:sldMasterMk cId="0" sldId="2147483684"/>
            <pc:sldLayoutMk cId="0" sldId="2147483664"/>
          </pc:sldLayoutMkLst>
        </pc:sldLayoutChg>
        <pc:sldLayoutChg chg="del">
          <pc:chgData name="Daria Lapadus" userId="e516d608a06b7e25" providerId="LiveId" clId="{67714818-97C7-4B97-8025-C0E6A260F7C6}" dt="2023-03-19T12:51:24.727" v="264" actId="47"/>
          <pc:sldLayoutMkLst>
            <pc:docMk/>
            <pc:sldMasterMk cId="0" sldId="2147483684"/>
            <pc:sldLayoutMk cId="0" sldId="2147483665"/>
          </pc:sldLayoutMkLst>
        </pc:sldLayoutChg>
        <pc:sldLayoutChg chg="del">
          <pc:chgData name="Daria Lapadus" userId="e516d608a06b7e25" providerId="LiveId" clId="{67714818-97C7-4B97-8025-C0E6A260F7C6}" dt="2023-03-19T13:59:12.679" v="539" actId="47"/>
          <pc:sldLayoutMkLst>
            <pc:docMk/>
            <pc:sldMasterMk cId="0" sldId="2147483684"/>
            <pc:sldLayoutMk cId="0" sldId="2147483666"/>
          </pc:sldLayoutMkLst>
        </pc:sldLayoutChg>
        <pc:sldLayoutChg chg="del">
          <pc:chgData name="Daria Lapadus" userId="e516d608a06b7e25" providerId="LiveId" clId="{67714818-97C7-4B97-8025-C0E6A260F7C6}" dt="2023-03-19T12:58:26.146" v="363" actId="47"/>
          <pc:sldLayoutMkLst>
            <pc:docMk/>
            <pc:sldMasterMk cId="0" sldId="2147483684"/>
            <pc:sldLayoutMk cId="0" sldId="2147483667"/>
          </pc:sldLayoutMkLst>
        </pc:sldLayoutChg>
        <pc:sldLayoutChg chg="del">
          <pc:chgData name="Daria Lapadus" userId="e516d608a06b7e25" providerId="LiveId" clId="{67714818-97C7-4B97-8025-C0E6A260F7C6}" dt="2023-03-19T12:58:26.977" v="364" actId="47"/>
          <pc:sldLayoutMkLst>
            <pc:docMk/>
            <pc:sldMasterMk cId="0" sldId="2147483684"/>
            <pc:sldLayoutMk cId="0" sldId="2147483668"/>
          </pc:sldLayoutMkLst>
        </pc:sldLayoutChg>
        <pc:sldLayoutChg chg="del">
          <pc:chgData name="Daria Lapadus" userId="e516d608a06b7e25" providerId="LiveId" clId="{67714818-97C7-4B97-8025-C0E6A260F7C6}" dt="2023-03-19T12:58:07.462" v="353" actId="47"/>
          <pc:sldLayoutMkLst>
            <pc:docMk/>
            <pc:sldMasterMk cId="0" sldId="2147483684"/>
            <pc:sldLayoutMk cId="0" sldId="2147483669"/>
          </pc:sldLayoutMkLst>
        </pc:sldLayoutChg>
        <pc:sldLayoutChg chg="del">
          <pc:chgData name="Daria Lapadus" userId="e516d608a06b7e25" providerId="LiveId" clId="{67714818-97C7-4B97-8025-C0E6A260F7C6}" dt="2023-03-19T12:58:29.531" v="366" actId="47"/>
          <pc:sldLayoutMkLst>
            <pc:docMk/>
            <pc:sldMasterMk cId="0" sldId="2147483684"/>
            <pc:sldLayoutMk cId="0" sldId="2147483670"/>
          </pc:sldLayoutMkLst>
        </pc:sldLayoutChg>
        <pc:sldLayoutChg chg="del">
          <pc:chgData name="Daria Lapadus" userId="e516d608a06b7e25" providerId="LiveId" clId="{67714818-97C7-4B97-8025-C0E6A260F7C6}" dt="2023-03-19T12:58:11.499" v="355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Daria Lapadus" userId="e516d608a06b7e25" providerId="LiveId" clId="{67714818-97C7-4B97-8025-C0E6A260F7C6}" dt="2023-03-19T13:27:20.281" v="477" actId="47"/>
          <pc:sldLayoutMkLst>
            <pc:docMk/>
            <pc:sldMasterMk cId="0" sldId="2147483684"/>
            <pc:sldLayoutMk cId="0" sldId="2147483672"/>
          </pc:sldLayoutMkLst>
        </pc:sldLayoutChg>
        <pc:sldLayoutChg chg="del">
          <pc:chgData name="Daria Lapadus" userId="e516d608a06b7e25" providerId="LiveId" clId="{67714818-97C7-4B97-8025-C0E6A260F7C6}" dt="2023-03-19T12:58:13.952" v="357" actId="47"/>
          <pc:sldLayoutMkLst>
            <pc:docMk/>
            <pc:sldMasterMk cId="0" sldId="2147483684"/>
            <pc:sldLayoutMk cId="0" sldId="2147483673"/>
          </pc:sldLayoutMkLst>
        </pc:sldLayoutChg>
        <pc:sldLayoutChg chg="del">
          <pc:chgData name="Daria Lapadus" userId="e516d608a06b7e25" providerId="LiveId" clId="{67714818-97C7-4B97-8025-C0E6A260F7C6}" dt="2023-03-19T12:58:14.999" v="358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Daria Lapadus" userId="e516d608a06b7e25" providerId="LiveId" clId="{67714818-97C7-4B97-8025-C0E6A260F7C6}" dt="2023-03-19T12:58:18.403" v="361" actId="47"/>
          <pc:sldLayoutMkLst>
            <pc:docMk/>
            <pc:sldMasterMk cId="0" sldId="2147483684"/>
            <pc:sldLayoutMk cId="0" sldId="2147483675"/>
          </pc:sldLayoutMkLst>
        </pc:sldLayoutChg>
        <pc:sldLayoutChg chg="del">
          <pc:chgData name="Daria Lapadus" userId="e516d608a06b7e25" providerId="LiveId" clId="{67714818-97C7-4B97-8025-C0E6A260F7C6}" dt="2023-03-19T12:58:17.474" v="360" actId="47"/>
          <pc:sldLayoutMkLst>
            <pc:docMk/>
            <pc:sldMasterMk cId="0" sldId="2147483684"/>
            <pc:sldLayoutMk cId="0" sldId="2147483676"/>
          </pc:sldLayoutMkLst>
        </pc:sldLayoutChg>
        <pc:sldLayoutChg chg="del">
          <pc:chgData name="Daria Lapadus" userId="e516d608a06b7e25" providerId="LiveId" clId="{67714818-97C7-4B97-8025-C0E6A260F7C6}" dt="2023-03-19T12:51:32.151" v="268" actId="47"/>
          <pc:sldLayoutMkLst>
            <pc:docMk/>
            <pc:sldMasterMk cId="0" sldId="2147483684"/>
            <pc:sldLayoutMk cId="0" sldId="2147483677"/>
          </pc:sldLayoutMkLst>
        </pc:sldLayoutChg>
        <pc:sldLayoutChg chg="del">
          <pc:chgData name="Daria Lapadus" userId="e516d608a06b7e25" providerId="LiveId" clId="{67714818-97C7-4B97-8025-C0E6A260F7C6}" dt="2023-03-19T12:51:33.838" v="269" actId="47"/>
          <pc:sldLayoutMkLst>
            <pc:docMk/>
            <pc:sldMasterMk cId="0" sldId="2147483684"/>
            <pc:sldLayoutMk cId="0" sldId="2147483678"/>
          </pc:sldLayoutMkLst>
        </pc:sldLayoutChg>
        <pc:sldLayoutChg chg="del">
          <pc:chgData name="Daria Lapadus" userId="e516d608a06b7e25" providerId="LiveId" clId="{67714818-97C7-4B97-8025-C0E6A260F7C6}" dt="2023-03-19T12:51:47.803" v="276" actId="47"/>
          <pc:sldLayoutMkLst>
            <pc:docMk/>
            <pc:sldMasterMk cId="0" sldId="2147483684"/>
            <pc:sldLayoutMk cId="0" sldId="2147483679"/>
          </pc:sldLayoutMkLst>
        </pc:sldLayoutChg>
      </pc:sldMasterChg>
      <pc:sldMasterChg chg="del delSldLayout">
        <pc:chgData name="Daria Lapadus" userId="e516d608a06b7e25" providerId="LiveId" clId="{67714818-97C7-4B97-8025-C0E6A260F7C6}" dt="2023-03-19T12:35:07.037" v="17" actId="47"/>
        <pc:sldMasterMkLst>
          <pc:docMk/>
          <pc:sldMasterMk cId="0" sldId="2147483685"/>
        </pc:sldMasterMkLst>
        <pc:sldLayoutChg chg="del">
          <pc:chgData name="Daria Lapadus" userId="e516d608a06b7e25" providerId="LiveId" clId="{67714818-97C7-4B97-8025-C0E6A260F7C6}" dt="2023-03-19T12:35:05.964" v="12" actId="47"/>
          <pc:sldLayoutMkLst>
            <pc:docMk/>
            <pc:sldMasterMk cId="0" sldId="2147483685"/>
            <pc:sldLayoutMk cId="0" sldId="2147483682"/>
          </pc:sldLayoutMkLst>
        </pc:sldLayoutChg>
        <pc:sldLayoutChg chg="del">
          <pc:chgData name="Daria Lapadus" userId="e516d608a06b7e25" providerId="LiveId" clId="{67714818-97C7-4B97-8025-C0E6A260F7C6}" dt="2023-03-19T12:35:07.037" v="17" actId="47"/>
          <pc:sldLayoutMkLst>
            <pc:docMk/>
            <pc:sldMasterMk cId="0" sldId="2147483685"/>
            <pc:sldLayoutMk cId="0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Radix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std::sord</c:v>
                </c:pt>
                <c:pt idx="2">
                  <c:v>Radix Sort</c:v>
                </c:pt>
                <c:pt idx="3">
                  <c:v>std::sord</c:v>
                </c:pt>
                <c:pt idx="4">
                  <c:v>Radix Sort</c:v>
                </c:pt>
                <c:pt idx="5">
                  <c:v>std::sord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B-4BCE-8B01-79E5AD3F2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std::sord</c:v>
                </c:pt>
                <c:pt idx="2">
                  <c:v>Radix Sort</c:v>
                </c:pt>
                <c:pt idx="3">
                  <c:v>std::sord</c:v>
                </c:pt>
                <c:pt idx="4">
                  <c:v>Radix Sort</c:v>
                </c:pt>
                <c:pt idx="5">
                  <c:v>std::sord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10000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B-4BCE-8B01-79E5AD3F2B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Time(Seconds)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Radix Sort</c:v>
                </c:pt>
                <c:pt idx="1">
                  <c:v>std::sord</c:v>
                </c:pt>
                <c:pt idx="2">
                  <c:v>Radix Sort</c:v>
                </c:pt>
                <c:pt idx="3">
                  <c:v>std::sord</c:v>
                </c:pt>
                <c:pt idx="4">
                  <c:v>Radix Sort</c:v>
                </c:pt>
                <c:pt idx="5">
                  <c:v>std::sord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1.2E-2</c:v>
                </c:pt>
                <c:pt idx="1">
                  <c:v>1.7000000000000001E-2</c:v>
                </c:pt>
                <c:pt idx="2">
                  <c:v>1.6E-2</c:v>
                </c:pt>
                <c:pt idx="3">
                  <c:v>1.7999999999999999E-2</c:v>
                </c:pt>
                <c:pt idx="4">
                  <c:v>0.16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B-4BCE-8B01-79E5AD3F2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23202536"/>
        <c:axId val="823211896"/>
        <c:axId val="0"/>
      </c:bar3DChart>
      <c:catAx>
        <c:axId val="82320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1896"/>
        <c:crossesAt val="0"/>
        <c:auto val="1"/>
        <c:lblAlgn val="ctr"/>
        <c:lblOffset val="100"/>
        <c:noMultiLvlLbl val="0"/>
      </c:catAx>
      <c:valAx>
        <c:axId val="8232118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02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std::sort</c:v>
                </c:pt>
                <c:pt idx="2">
                  <c:v>Merge Sort</c:v>
                </c:pt>
                <c:pt idx="3">
                  <c:v>std::sort</c:v>
                </c:pt>
                <c:pt idx="4">
                  <c:v>Merge Sort</c:v>
                </c:pt>
                <c:pt idx="5">
                  <c:v>std::sort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4-4FE9-A324-D8DD8E54FF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std::sort</c:v>
                </c:pt>
                <c:pt idx="2">
                  <c:v>Merge Sort</c:v>
                </c:pt>
                <c:pt idx="3">
                  <c:v>std::sort</c:v>
                </c:pt>
                <c:pt idx="4">
                  <c:v>Merge Sort</c:v>
                </c:pt>
                <c:pt idx="5">
                  <c:v>std::sort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10000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4-4FE9-A324-D8DD8E54FF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Time(Seconds)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std::sort</c:v>
                </c:pt>
                <c:pt idx="2">
                  <c:v>Merge Sort</c:v>
                </c:pt>
                <c:pt idx="3">
                  <c:v>std::sort</c:v>
                </c:pt>
                <c:pt idx="4">
                  <c:v>Merge Sort</c:v>
                </c:pt>
                <c:pt idx="5">
                  <c:v>std::sort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0.31</c:v>
                </c:pt>
                <c:pt idx="1">
                  <c:v>0</c:v>
                </c:pt>
                <c:pt idx="2">
                  <c:v>0.30499999999999999</c:v>
                </c:pt>
                <c:pt idx="3">
                  <c:v>5.0000000000000001E-3</c:v>
                </c:pt>
                <c:pt idx="4">
                  <c:v>0.16</c:v>
                </c:pt>
                <c:pt idx="5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4-4FE9-A324-D8DD8E54F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0958352"/>
        <c:axId val="540960512"/>
        <c:axId val="0"/>
      </c:bar3DChart>
      <c:catAx>
        <c:axId val="54095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60512"/>
        <c:crosses val="autoZero"/>
        <c:auto val="1"/>
        <c:lblAlgn val="ctr"/>
        <c:lblOffset val="100"/>
        <c:noMultiLvlLbl val="0"/>
      </c:catAx>
      <c:valAx>
        <c:axId val="54096051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58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Shell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Shell Sort</c:v>
                </c:pt>
                <c:pt idx="1">
                  <c:v>std::sort</c:v>
                </c:pt>
                <c:pt idx="2">
                  <c:v>Shell Sort</c:v>
                </c:pt>
                <c:pt idx="3">
                  <c:v>std::sort</c:v>
                </c:pt>
                <c:pt idx="4">
                  <c:v>Shell Sort</c:v>
                </c:pt>
                <c:pt idx="5">
                  <c:v>std::sort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4-497D-A931-61AE35D949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Shell Sort</c:v>
                </c:pt>
                <c:pt idx="1">
                  <c:v>std::sort</c:v>
                </c:pt>
                <c:pt idx="2">
                  <c:v>Shell Sort</c:v>
                </c:pt>
                <c:pt idx="3">
                  <c:v>std::sort</c:v>
                </c:pt>
                <c:pt idx="4">
                  <c:v>Shell Sort</c:v>
                </c:pt>
                <c:pt idx="5">
                  <c:v>std::sort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10000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E4-497D-A931-61AE35D949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Time(Seconds)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Shell Sort</c:v>
                </c:pt>
                <c:pt idx="1">
                  <c:v>std::sort</c:v>
                </c:pt>
                <c:pt idx="2">
                  <c:v>Shell Sort</c:v>
                </c:pt>
                <c:pt idx="3">
                  <c:v>std::sort</c:v>
                </c:pt>
                <c:pt idx="4">
                  <c:v>Shell Sort</c:v>
                </c:pt>
                <c:pt idx="5">
                  <c:v>std::sort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5.7000000000000002E-2</c:v>
                </c:pt>
                <c:pt idx="1">
                  <c:v>2.1000000000000001E-2</c:v>
                </c:pt>
                <c:pt idx="2">
                  <c:v>5.1999999999999998E-2</c:v>
                </c:pt>
                <c:pt idx="3">
                  <c:v>0.31</c:v>
                </c:pt>
                <c:pt idx="4">
                  <c:v>6.3E-2</c:v>
                </c:pt>
                <c:pt idx="5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E4-497D-A931-61AE35D94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359992"/>
        <c:axId val="445026352"/>
        <c:axId val="0"/>
      </c:bar3DChart>
      <c:catAx>
        <c:axId val="79535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026352"/>
        <c:crosses val="autoZero"/>
        <c:auto val="1"/>
        <c:lblAlgn val="ctr"/>
        <c:lblOffset val="100"/>
        <c:noMultiLvlLbl val="0"/>
      </c:catAx>
      <c:valAx>
        <c:axId val="4450263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359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QuickSort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QuickSort</c:v>
                </c:pt>
                <c:pt idx="1">
                  <c:v>std::sort</c:v>
                </c:pt>
                <c:pt idx="2">
                  <c:v>QuickSort</c:v>
                </c:pt>
                <c:pt idx="3">
                  <c:v>std::sort</c:v>
                </c:pt>
                <c:pt idx="4">
                  <c:v>QuickSort</c:v>
                </c:pt>
                <c:pt idx="5">
                  <c:v>std::sort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8-43F5-8B47-5CFA136906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QuickSort</c:v>
                </c:pt>
                <c:pt idx="1">
                  <c:v>std::sort</c:v>
                </c:pt>
                <c:pt idx="2">
                  <c:v>QuickSort</c:v>
                </c:pt>
                <c:pt idx="3">
                  <c:v>std::sort</c:v>
                </c:pt>
                <c:pt idx="4">
                  <c:v>QuickSort</c:v>
                </c:pt>
                <c:pt idx="5">
                  <c:v>std::sort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100000</c:v>
                </c:pt>
                <c:pt idx="3">
                  <c:v>100000</c:v>
                </c:pt>
                <c:pt idx="4">
                  <c:v>1000000</c:v>
                </c:pt>
                <c:pt idx="5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8-43F5-8B47-5CFA13690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Time(Seconds)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QuickSort</c:v>
                </c:pt>
                <c:pt idx="1">
                  <c:v>std::sort</c:v>
                </c:pt>
                <c:pt idx="2">
                  <c:v>QuickSort</c:v>
                </c:pt>
                <c:pt idx="3">
                  <c:v>std::sort</c:v>
                </c:pt>
                <c:pt idx="4">
                  <c:v>QuickSort</c:v>
                </c:pt>
                <c:pt idx="5">
                  <c:v>std::sort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3.7999999999999999E-2</c:v>
                </c:pt>
                <c:pt idx="1">
                  <c:v>2.1000000000000001E-2</c:v>
                </c:pt>
                <c:pt idx="2">
                  <c:v>3.1E-2</c:v>
                </c:pt>
                <c:pt idx="3">
                  <c:v>2.1000000000000001E-2</c:v>
                </c:pt>
                <c:pt idx="4">
                  <c:v>2.5999999999999999E-2</c:v>
                </c:pt>
                <c:pt idx="5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B8-43F5-8B47-5CFA13690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20191336"/>
        <c:axId val="820191696"/>
        <c:axId val="0"/>
      </c:bar3DChart>
      <c:catAx>
        <c:axId val="82019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191696"/>
        <c:crosses val="autoZero"/>
        <c:auto val="1"/>
        <c:lblAlgn val="ctr"/>
        <c:lblOffset val="100"/>
        <c:noMultiLvlLbl val="0"/>
      </c:catAx>
      <c:valAx>
        <c:axId val="8201916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191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Counting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std::sort</c:v>
                </c:pt>
                <c:pt idx="2">
                  <c:v>Counting Sort</c:v>
                </c:pt>
                <c:pt idx="3">
                  <c:v>std::sort</c:v>
                </c:pt>
                <c:pt idx="4">
                  <c:v>Counting Sort</c:v>
                </c:pt>
                <c:pt idx="5">
                  <c:v>std::sort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100000</c:v>
                </c:pt>
                <c:pt idx="1">
                  <c:v>100000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6-4F02-B7C9-EF5AE6D0C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std::sort</c:v>
                </c:pt>
                <c:pt idx="2">
                  <c:v>Counting Sort</c:v>
                </c:pt>
                <c:pt idx="3">
                  <c:v>std::sort</c:v>
                </c:pt>
                <c:pt idx="4">
                  <c:v>Counting Sort</c:v>
                </c:pt>
                <c:pt idx="5">
                  <c:v>std::sort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</c:v>
                </c:pt>
                <c:pt idx="1">
                  <c:v>1000</c:v>
                </c:pt>
                <c:pt idx="2">
                  <c:v>10000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F6-4F02-B7C9-EF5AE6D0C4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Time(Seconds)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std::sort</c:v>
                </c:pt>
                <c:pt idx="2">
                  <c:v>Counting Sort</c:v>
                </c:pt>
                <c:pt idx="3">
                  <c:v>std::sort</c:v>
                </c:pt>
                <c:pt idx="4">
                  <c:v>Counting Sort</c:v>
                </c:pt>
                <c:pt idx="5">
                  <c:v>std::sort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0.05</c:v>
                </c:pt>
                <c:pt idx="1">
                  <c:v>0.12</c:v>
                </c:pt>
                <c:pt idx="2">
                  <c:v>3.3000000000000002E-2</c:v>
                </c:pt>
                <c:pt idx="3">
                  <c:v>0.112</c:v>
                </c:pt>
                <c:pt idx="4">
                  <c:v>4.0000000000000001E-3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F6-4F02-B7C9-EF5AE6D0C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8954720"/>
        <c:axId val="628957240"/>
        <c:axId val="0"/>
      </c:bar3DChart>
      <c:catAx>
        <c:axId val="62895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957240"/>
        <c:crosses val="autoZero"/>
        <c:auto val="1"/>
        <c:lblAlgn val="ctr"/>
        <c:lblOffset val="100"/>
        <c:noMultiLvlLbl val="0"/>
      </c:catAx>
      <c:valAx>
        <c:axId val="6289572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9547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a7be6e973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a7be6e973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3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3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a7be6e973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a7be6e973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2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7be6e97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7be6e97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a7be6e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a7be6e9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8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a7be6e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a7be6e9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93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5300" y="539500"/>
            <a:ext cx="77334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7750" y="4162227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3658400" y="1588690"/>
            <a:ext cx="47679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00" y="2035602"/>
            <a:ext cx="3852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4572000" y="2878727"/>
            <a:ext cx="38526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3989318" y="1470593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"/>
          </p:nvPr>
        </p:nvSpPr>
        <p:spPr>
          <a:xfrm>
            <a:off x="3989318" y="3254297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rot="-5400000" flipH="1">
            <a:off x="687433" y="4099490"/>
            <a:ext cx="302065" cy="1520982"/>
            <a:chOff x="-108754" y="2690919"/>
            <a:chExt cx="302065" cy="1520982"/>
          </a:xfrm>
        </p:grpSpPr>
        <p:sp>
          <p:nvSpPr>
            <p:cNvPr id="318" name="Google Shape;318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4"/>
          <p:cNvGrpSpPr/>
          <p:nvPr/>
        </p:nvGrpSpPr>
        <p:grpSpPr>
          <a:xfrm rot="-5400000" flipH="1">
            <a:off x="8129358" y="-431685"/>
            <a:ext cx="302065" cy="1520982"/>
            <a:chOff x="-108754" y="2690919"/>
            <a:chExt cx="302065" cy="1520982"/>
          </a:xfrm>
        </p:grpSpPr>
        <p:sp>
          <p:nvSpPr>
            <p:cNvPr id="324" name="Google Shape;324;p3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4"/>
          <p:cNvGrpSpPr/>
          <p:nvPr/>
        </p:nvGrpSpPr>
        <p:grpSpPr>
          <a:xfrm rot="5400000" flipH="1">
            <a:off x="8503950" y="153833"/>
            <a:ext cx="98902" cy="553090"/>
            <a:chOff x="4898850" y="4820550"/>
            <a:chExt cx="98902" cy="553090"/>
          </a:xfrm>
        </p:grpSpPr>
        <p:sp>
          <p:nvSpPr>
            <p:cNvPr id="330" name="Google Shape;330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37" name="Google Shape;337;p3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61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ctrTitle"/>
          </p:nvPr>
        </p:nvSpPr>
        <p:spPr>
          <a:xfrm>
            <a:off x="1713442" y="187738"/>
            <a:ext cx="5717015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RadixSort,MergeSort,ShellSort,QuickSort,CountingSort</a:t>
            </a:r>
            <a:endParaRPr dirty="0"/>
          </a:p>
        </p:txBody>
      </p:sp>
      <p:sp>
        <p:nvSpPr>
          <p:cNvPr id="354" name="Google Shape;354;p39"/>
          <p:cNvSpPr txBox="1">
            <a:spLocks noGrp="1"/>
          </p:cNvSpPr>
          <p:nvPr>
            <p:ph type="subTitle" idx="1"/>
          </p:nvPr>
        </p:nvSpPr>
        <p:spPr>
          <a:xfrm>
            <a:off x="782945" y="3943275"/>
            <a:ext cx="2516700" cy="65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Lapadus Daria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2"/>
          </p:nvPr>
        </p:nvSpPr>
        <p:spPr>
          <a:xfrm>
            <a:off x="750550" y="1626076"/>
            <a:ext cx="3821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STRUCTURI DE DATE</a:t>
            </a:r>
            <a:endParaRPr dirty="0"/>
          </a:p>
        </p:txBody>
      </p:sp>
      <p:sp>
        <p:nvSpPr>
          <p:cNvPr id="356" name="Google Shape;356;p39"/>
          <p:cNvSpPr/>
          <p:nvPr/>
        </p:nvSpPr>
        <p:spPr>
          <a:xfrm>
            <a:off x="825000" y="2929875"/>
            <a:ext cx="3663149" cy="404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TEMA 1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3">
            <a:alphaModFix/>
          </a:blip>
          <a:srcRect l="6369" r="6369"/>
          <a:stretch/>
        </p:blipFill>
        <p:spPr>
          <a:xfrm>
            <a:off x="5014200" y="1447475"/>
            <a:ext cx="4126500" cy="3151899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8" name="Google Shape;358;p39"/>
          <p:cNvSpPr/>
          <p:nvPr/>
        </p:nvSpPr>
        <p:spPr>
          <a:xfrm>
            <a:off x="776478" y="1447475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776478" y="3564400"/>
            <a:ext cx="37956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EF1BD4-DB30-CBF0-5A30-C16FFE577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649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78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QuickSort</a:t>
            </a:r>
            <a:r>
              <a:rPr lang="en-US" sz="4800" dirty="0"/>
              <a:t> Algorithm</a:t>
            </a:r>
            <a:endParaRPr sz="4800" dirty="0"/>
          </a:p>
        </p:txBody>
      </p:sp>
      <p:sp>
        <p:nvSpPr>
          <p:cNvPr id="440" name="Google Shape;440;p44"/>
          <p:cNvSpPr/>
          <p:nvPr/>
        </p:nvSpPr>
        <p:spPr>
          <a:xfrm>
            <a:off x="717750" y="1233467"/>
            <a:ext cx="1628731" cy="10188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0</a:t>
            </a:r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4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717753" y="3997740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44"/>
          <p:cNvGrpSpPr/>
          <p:nvPr/>
        </p:nvGrpSpPr>
        <p:grpSpPr>
          <a:xfrm flipH="1">
            <a:off x="-10531" y="137479"/>
            <a:ext cx="1823016" cy="296643"/>
            <a:chOff x="7857346" y="3902355"/>
            <a:chExt cx="1823016" cy="296643"/>
          </a:xfrm>
        </p:grpSpPr>
        <p:sp>
          <p:nvSpPr>
            <p:cNvPr id="444" name="Google Shape;444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FD9B44-0B92-DD0E-67B2-D48A7CCA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53" y="2378523"/>
            <a:ext cx="4129194" cy="2357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675C0-57FF-ACF7-08B1-1EA9F0E52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52" y="137479"/>
            <a:ext cx="4635796" cy="20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>
            <a:spLocks noGrp="1"/>
          </p:cNvSpPr>
          <p:nvPr>
            <p:ph type="title"/>
          </p:nvPr>
        </p:nvSpPr>
        <p:spPr>
          <a:xfrm>
            <a:off x="0" y="40146"/>
            <a:ext cx="5762847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QuickSort</a:t>
            </a:r>
            <a:r>
              <a:rPr lang="en-US" sz="3200" dirty="0"/>
              <a:t> Algorithm</a:t>
            </a:r>
            <a:endParaRPr sz="3200" dirty="0"/>
          </a:p>
        </p:txBody>
      </p:sp>
      <p:sp>
        <p:nvSpPr>
          <p:cNvPr id="415" name="Google Shape;415;p43"/>
          <p:cNvSpPr/>
          <p:nvPr/>
        </p:nvSpPr>
        <p:spPr>
          <a:xfrm>
            <a:off x="4738034" y="4843745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43"/>
          <p:cNvGrpSpPr/>
          <p:nvPr/>
        </p:nvGrpSpPr>
        <p:grpSpPr>
          <a:xfrm rot="-5400000">
            <a:off x="7807441" y="-440738"/>
            <a:ext cx="302065" cy="1520982"/>
            <a:chOff x="-108754" y="2690919"/>
            <a:chExt cx="302065" cy="1520982"/>
          </a:xfrm>
        </p:grpSpPr>
        <p:sp>
          <p:nvSpPr>
            <p:cNvPr id="417" name="Google Shape;417;p4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3"/>
          <p:cNvGrpSpPr/>
          <p:nvPr/>
        </p:nvGrpSpPr>
        <p:grpSpPr>
          <a:xfrm rot="5400000">
            <a:off x="8463483" y="-25741"/>
            <a:ext cx="98902" cy="553090"/>
            <a:chOff x="4898850" y="4820550"/>
            <a:chExt cx="98902" cy="553090"/>
          </a:xfrm>
        </p:grpSpPr>
        <p:sp>
          <p:nvSpPr>
            <p:cNvPr id="423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3"/>
          <p:cNvGrpSpPr/>
          <p:nvPr/>
        </p:nvGrpSpPr>
        <p:grpSpPr>
          <a:xfrm rot="-5400000">
            <a:off x="750615" y="4048067"/>
            <a:ext cx="302065" cy="1520982"/>
            <a:chOff x="-108754" y="2690919"/>
            <a:chExt cx="302065" cy="1520982"/>
          </a:xfrm>
        </p:grpSpPr>
        <p:sp>
          <p:nvSpPr>
            <p:cNvPr id="429" name="Google Shape;429;p4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55D654-BB7C-20CA-E3F9-EAF86D30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2" y="649746"/>
            <a:ext cx="724958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5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FA8032-E362-EBC0-6765-818B4C1E2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78070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478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>
            <a:spLocks noGrp="1"/>
          </p:cNvSpPr>
          <p:nvPr>
            <p:ph type="title"/>
          </p:nvPr>
        </p:nvSpPr>
        <p:spPr>
          <a:xfrm>
            <a:off x="4046025" y="1963524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Counting Sort Algorithm</a:t>
            </a:r>
            <a:endParaRPr dirty="0"/>
          </a:p>
        </p:txBody>
      </p:sp>
      <p:sp>
        <p:nvSpPr>
          <p:cNvPr id="607" name="Google Shape;607;p52"/>
          <p:cNvSpPr/>
          <p:nvPr/>
        </p:nvSpPr>
        <p:spPr>
          <a:xfrm>
            <a:off x="863456" y="3763926"/>
            <a:ext cx="1808860" cy="10687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0</a:t>
            </a:r>
            <a:r>
              <a:rPr lang="en-US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5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Quantico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4163876" y="3556287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52"/>
          <p:cNvGrpSpPr/>
          <p:nvPr/>
        </p:nvGrpSpPr>
        <p:grpSpPr>
          <a:xfrm rot="-5400000">
            <a:off x="7514733" y="128390"/>
            <a:ext cx="302065" cy="1520982"/>
            <a:chOff x="-108754" y="2690919"/>
            <a:chExt cx="302065" cy="1520982"/>
          </a:xfrm>
        </p:grpSpPr>
        <p:sp>
          <p:nvSpPr>
            <p:cNvPr id="610" name="Google Shape;610;p5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2"/>
          <p:cNvGrpSpPr/>
          <p:nvPr/>
        </p:nvGrpSpPr>
        <p:grpSpPr>
          <a:xfrm rot="5400000">
            <a:off x="7889325" y="510764"/>
            <a:ext cx="98902" cy="553090"/>
            <a:chOff x="4898850" y="4820550"/>
            <a:chExt cx="98902" cy="553090"/>
          </a:xfrm>
        </p:grpSpPr>
        <p:sp>
          <p:nvSpPr>
            <p:cNvPr id="616" name="Google Shape;616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7A1476-086E-32E0-E15B-F192F5D8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34"/>
            <a:ext cx="5096540" cy="25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34825" y="10048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Counting Sort Algorithm</a:t>
            </a:r>
          </a:p>
        </p:txBody>
      </p:sp>
      <p:grpSp>
        <p:nvGrpSpPr>
          <p:cNvPr id="367" name="Google Shape;367;p40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8" name="Google Shape;368;p4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0D7AF7-6812-DBC5-3166-E0574076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570235"/>
            <a:ext cx="7597894" cy="42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40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8" name="Google Shape;368;p4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1FC2D6-A895-D181-4C74-6B9B8EEAF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577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2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717750" y="2378523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Radix Sort Algorithm</a:t>
            </a:r>
            <a:endParaRPr sz="4800" dirty="0"/>
          </a:p>
        </p:txBody>
      </p:sp>
      <p:sp>
        <p:nvSpPr>
          <p:cNvPr id="440" name="Google Shape;440;p44"/>
          <p:cNvSpPr/>
          <p:nvPr/>
        </p:nvSpPr>
        <p:spPr>
          <a:xfrm>
            <a:off x="717751" y="1346791"/>
            <a:ext cx="1522176" cy="9055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01</a:t>
            </a:r>
          </a:p>
        </p:txBody>
      </p:sp>
      <p:sp>
        <p:nvSpPr>
          <p:cNvPr id="442" name="Google Shape;442;p44"/>
          <p:cNvSpPr/>
          <p:nvPr/>
        </p:nvSpPr>
        <p:spPr>
          <a:xfrm>
            <a:off x="717753" y="3997740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44"/>
          <p:cNvGrpSpPr/>
          <p:nvPr/>
        </p:nvGrpSpPr>
        <p:grpSpPr>
          <a:xfrm flipH="1">
            <a:off x="-10531" y="137479"/>
            <a:ext cx="1823016" cy="296643"/>
            <a:chOff x="7857346" y="3902355"/>
            <a:chExt cx="1823016" cy="296643"/>
          </a:xfrm>
        </p:grpSpPr>
        <p:sp>
          <p:nvSpPr>
            <p:cNvPr id="444" name="Google Shape;444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170D42B-7557-BB43-7759-460646E7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9" y="358808"/>
            <a:ext cx="4470630" cy="4242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34825" y="13020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Radix Sort Algorithm</a:t>
            </a:r>
          </a:p>
        </p:txBody>
      </p:sp>
      <p:grpSp>
        <p:nvGrpSpPr>
          <p:cNvPr id="367" name="Google Shape;367;p40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8" name="Google Shape;368;p4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DEFEA0-2996-E774-F953-78F8FAC8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13" y="694329"/>
            <a:ext cx="7104774" cy="3996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4A87363-8226-52C0-CF85-CC050F989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68651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0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>
            <a:spLocks noGrp="1"/>
          </p:cNvSpPr>
          <p:nvPr>
            <p:ph type="title"/>
          </p:nvPr>
        </p:nvSpPr>
        <p:spPr>
          <a:xfrm>
            <a:off x="3989318" y="1470593"/>
            <a:ext cx="4435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Merge Sort Algorithm</a:t>
            </a:r>
            <a:endParaRPr dirty="0"/>
          </a:p>
        </p:txBody>
      </p:sp>
      <p:sp>
        <p:nvSpPr>
          <p:cNvPr id="607" name="Google Shape;607;p52"/>
          <p:cNvSpPr/>
          <p:nvPr/>
        </p:nvSpPr>
        <p:spPr>
          <a:xfrm>
            <a:off x="976870" y="3813544"/>
            <a:ext cx="1759242" cy="1026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02</a:t>
            </a:r>
          </a:p>
        </p:txBody>
      </p:sp>
      <p:sp>
        <p:nvSpPr>
          <p:cNvPr id="608" name="Google Shape;608;p52"/>
          <p:cNvSpPr/>
          <p:nvPr/>
        </p:nvSpPr>
        <p:spPr>
          <a:xfrm>
            <a:off x="4115842" y="3089810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52"/>
          <p:cNvGrpSpPr/>
          <p:nvPr/>
        </p:nvGrpSpPr>
        <p:grpSpPr>
          <a:xfrm rot="-5400000">
            <a:off x="7514733" y="128390"/>
            <a:ext cx="302065" cy="1520982"/>
            <a:chOff x="-108754" y="2690919"/>
            <a:chExt cx="302065" cy="1520982"/>
          </a:xfrm>
        </p:grpSpPr>
        <p:sp>
          <p:nvSpPr>
            <p:cNvPr id="610" name="Google Shape;610;p5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2"/>
          <p:cNvGrpSpPr/>
          <p:nvPr/>
        </p:nvGrpSpPr>
        <p:grpSpPr>
          <a:xfrm rot="5400000">
            <a:off x="7889325" y="510764"/>
            <a:ext cx="98902" cy="553090"/>
            <a:chOff x="4898850" y="4820550"/>
            <a:chExt cx="98902" cy="553090"/>
          </a:xfrm>
        </p:grpSpPr>
        <p:sp>
          <p:nvSpPr>
            <p:cNvPr id="616" name="Google Shape;616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1A0D99-2D62-C317-C9A8-33DF9839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3" y="199684"/>
            <a:ext cx="3464211" cy="3521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89135" y="1197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Merge Sort Algorithm</a:t>
            </a:r>
          </a:p>
        </p:txBody>
      </p:sp>
      <p:grpSp>
        <p:nvGrpSpPr>
          <p:cNvPr id="367" name="Google Shape;367;p40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368" name="Google Shape;368;p4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DAF03E-2560-2613-5209-B83D2624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2" y="694329"/>
            <a:ext cx="7159256" cy="40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C38B4E-5A48-F11E-6ABF-EE9B5F66D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00971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36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"/>
          <p:cNvSpPr/>
          <p:nvPr/>
        </p:nvSpPr>
        <p:spPr>
          <a:xfrm>
            <a:off x="752700" y="4844050"/>
            <a:ext cx="7671300" cy="459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1"/>
          <p:cNvSpPr txBox="1">
            <a:spLocks noGrp="1"/>
          </p:cNvSpPr>
          <p:nvPr>
            <p:ph type="title"/>
          </p:nvPr>
        </p:nvSpPr>
        <p:spPr>
          <a:xfrm>
            <a:off x="4778102" y="1553248"/>
            <a:ext cx="3258877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Shell Sort Algorithm</a:t>
            </a:r>
            <a:endParaRPr sz="4800" dirty="0">
              <a:solidFill>
                <a:schemeClr val="lt1"/>
              </a:solidFill>
            </a:endParaRPr>
          </a:p>
        </p:txBody>
      </p:sp>
      <p:grpSp>
        <p:nvGrpSpPr>
          <p:cNvPr id="593" name="Google Shape;593;p51"/>
          <p:cNvGrpSpPr/>
          <p:nvPr/>
        </p:nvGrpSpPr>
        <p:grpSpPr>
          <a:xfrm>
            <a:off x="7348717" y="137479"/>
            <a:ext cx="1823016" cy="296643"/>
            <a:chOff x="7857346" y="3902355"/>
            <a:chExt cx="1823016" cy="296643"/>
          </a:xfrm>
        </p:grpSpPr>
        <p:sp>
          <p:nvSpPr>
            <p:cNvPr id="594" name="Google Shape;594;p5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08;p52">
            <a:extLst>
              <a:ext uri="{FF2B5EF4-FFF2-40B4-BE49-F238E27FC236}">
                <a16:creationId xmlns:a16="http://schemas.microsoft.com/office/drawing/2014/main" id="{682BC34E-7565-3122-6A55-FD006AB5D212}"/>
              </a:ext>
            </a:extLst>
          </p:cNvPr>
          <p:cNvSpPr/>
          <p:nvPr/>
        </p:nvSpPr>
        <p:spPr>
          <a:xfrm>
            <a:off x="4649100" y="2900051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6C8B9E-7896-1A9B-7394-7D83C54C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9" y="253550"/>
            <a:ext cx="2605822" cy="4464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9DE34A-613F-23C8-0D49-729257CB2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9" y="490798"/>
            <a:ext cx="2969422" cy="13560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0FEE10-3031-7F7B-3938-7C27119AD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89" y="1674764"/>
            <a:ext cx="2605823" cy="1457804"/>
          </a:xfrm>
          <a:prstGeom prst="rect">
            <a:avLst/>
          </a:prstGeom>
        </p:spPr>
      </p:pic>
      <p:pic>
        <p:nvPicPr>
          <p:cNvPr id="576" name="Picture 575">
            <a:extLst>
              <a:ext uri="{FF2B5EF4-FFF2-40B4-BE49-F238E27FC236}">
                <a16:creationId xmlns:a16="http://schemas.microsoft.com/office/drawing/2014/main" id="{C1716A43-4990-31E1-14CF-526776EBF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89" y="3030770"/>
            <a:ext cx="2605822" cy="783569"/>
          </a:xfrm>
          <a:prstGeom prst="rect">
            <a:avLst/>
          </a:prstGeom>
        </p:spPr>
      </p:pic>
      <p:pic>
        <p:nvPicPr>
          <p:cNvPr id="578" name="Picture 577">
            <a:extLst>
              <a:ext uri="{FF2B5EF4-FFF2-40B4-BE49-F238E27FC236}">
                <a16:creationId xmlns:a16="http://schemas.microsoft.com/office/drawing/2014/main" id="{6F9853DF-0B45-4329-BD0D-398379F15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89" y="3720750"/>
            <a:ext cx="2605822" cy="783569"/>
          </a:xfrm>
          <a:prstGeom prst="rect">
            <a:avLst/>
          </a:prstGeom>
        </p:spPr>
      </p:pic>
      <p:pic>
        <p:nvPicPr>
          <p:cNvPr id="580" name="Picture 579">
            <a:extLst>
              <a:ext uri="{FF2B5EF4-FFF2-40B4-BE49-F238E27FC236}">
                <a16:creationId xmlns:a16="http://schemas.microsoft.com/office/drawing/2014/main" id="{A5B986BB-ED21-7F90-4C4B-7CA0DE824E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863" y="114065"/>
            <a:ext cx="1945354" cy="1339982"/>
          </a:xfrm>
          <a:prstGeom prst="rect">
            <a:avLst/>
          </a:prstGeom>
        </p:spPr>
      </p:pic>
      <p:pic>
        <p:nvPicPr>
          <p:cNvPr id="582" name="Picture 581">
            <a:extLst>
              <a:ext uri="{FF2B5EF4-FFF2-40B4-BE49-F238E27FC236}">
                <a16:creationId xmlns:a16="http://schemas.microsoft.com/office/drawing/2014/main" id="{AA8A4DB0-B118-4444-12A1-68E271740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672" y="2978007"/>
            <a:ext cx="1561756" cy="1883937"/>
          </a:xfrm>
          <a:prstGeom prst="rect">
            <a:avLst/>
          </a:prstGeom>
        </p:spPr>
      </p:pic>
      <p:sp>
        <p:nvSpPr>
          <p:cNvPr id="583" name="TextBox 582">
            <a:extLst>
              <a:ext uri="{FF2B5EF4-FFF2-40B4-BE49-F238E27FC236}">
                <a16:creationId xmlns:a16="http://schemas.microsoft.com/office/drawing/2014/main" id="{814992F0-3E25-FC75-79DC-AF39B7A1A601}"/>
              </a:ext>
            </a:extLst>
          </p:cNvPr>
          <p:cNvSpPr txBox="1"/>
          <p:nvPr/>
        </p:nvSpPr>
        <p:spPr>
          <a:xfrm>
            <a:off x="3698242" y="3219982"/>
            <a:ext cx="34732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Quantico"/>
              </a:rPr>
              <a:t>03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>
            <a:spLocks noGrp="1"/>
          </p:cNvSpPr>
          <p:nvPr>
            <p:ph type="title"/>
          </p:nvPr>
        </p:nvSpPr>
        <p:spPr>
          <a:xfrm>
            <a:off x="84450" y="40537"/>
            <a:ext cx="5762847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Shell Sort Algorithm</a:t>
            </a:r>
            <a:endParaRPr sz="3200" dirty="0"/>
          </a:p>
        </p:txBody>
      </p:sp>
      <p:sp>
        <p:nvSpPr>
          <p:cNvPr id="415" name="Google Shape;415;p43"/>
          <p:cNvSpPr/>
          <p:nvPr/>
        </p:nvSpPr>
        <p:spPr>
          <a:xfrm>
            <a:off x="4686798" y="4833600"/>
            <a:ext cx="3774900" cy="8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90000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43"/>
          <p:cNvGrpSpPr/>
          <p:nvPr/>
        </p:nvGrpSpPr>
        <p:grpSpPr>
          <a:xfrm rot="-5400000">
            <a:off x="7911683" y="-368725"/>
            <a:ext cx="302065" cy="1520982"/>
            <a:chOff x="-108754" y="2690919"/>
            <a:chExt cx="302065" cy="1520982"/>
          </a:xfrm>
        </p:grpSpPr>
        <p:sp>
          <p:nvSpPr>
            <p:cNvPr id="417" name="Google Shape;417;p4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3"/>
          <p:cNvGrpSpPr/>
          <p:nvPr/>
        </p:nvGrpSpPr>
        <p:grpSpPr>
          <a:xfrm rot="5400000">
            <a:off x="8352096" y="13640"/>
            <a:ext cx="98902" cy="553090"/>
            <a:chOff x="4898850" y="4820550"/>
            <a:chExt cx="98902" cy="553090"/>
          </a:xfrm>
        </p:grpSpPr>
        <p:sp>
          <p:nvSpPr>
            <p:cNvPr id="423" name="Google Shape;423;p4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3"/>
          <p:cNvGrpSpPr/>
          <p:nvPr/>
        </p:nvGrpSpPr>
        <p:grpSpPr>
          <a:xfrm rot="-5400000">
            <a:off x="693909" y="4014590"/>
            <a:ext cx="302065" cy="1520982"/>
            <a:chOff x="-108754" y="2690919"/>
            <a:chExt cx="302065" cy="1520982"/>
          </a:xfrm>
        </p:grpSpPr>
        <p:sp>
          <p:nvSpPr>
            <p:cNvPr id="429" name="Google Shape;429;p4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6893EF5-1FB5-2FF2-9F92-B122E757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4" y="626389"/>
            <a:ext cx="7168053" cy="4032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60</Words>
  <Application>Microsoft Office PowerPoint</Application>
  <PresentationFormat>On-screen Show (16:9)</PresentationFormat>
  <Paragraphs>24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Condensed Light</vt:lpstr>
      <vt:lpstr>Catamaran</vt:lpstr>
      <vt:lpstr>Bebas Neue</vt:lpstr>
      <vt:lpstr>Quantico</vt:lpstr>
      <vt:lpstr>Arial</vt:lpstr>
      <vt:lpstr>Computer Science &amp; Mathematics Major for College: Data Management Technology by Slidesgo</vt:lpstr>
      <vt:lpstr>RadixSort,MergeSort,ShellSort,QuickSort,CountingSort</vt:lpstr>
      <vt:lpstr>Radix Sort Algorithm</vt:lpstr>
      <vt:lpstr>Radix Sort Algorithm</vt:lpstr>
      <vt:lpstr>PowerPoint Presentation</vt:lpstr>
      <vt:lpstr>Merge Sort Algorithm</vt:lpstr>
      <vt:lpstr>Merge Sort Algorithm</vt:lpstr>
      <vt:lpstr>PowerPoint Presentation</vt:lpstr>
      <vt:lpstr>Shell Sort Algorithm</vt:lpstr>
      <vt:lpstr>Shell Sort Algorithm</vt:lpstr>
      <vt:lpstr>PowerPoint Presentation</vt:lpstr>
      <vt:lpstr>QuickSort Algorithm</vt:lpstr>
      <vt:lpstr>QuickSort Algorithm</vt:lpstr>
      <vt:lpstr>PowerPoint Presentation</vt:lpstr>
      <vt:lpstr>Counting Sort Algorithm</vt:lpstr>
      <vt:lpstr>Counting Sort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RadixSort,MergeSort,ShellSort,QuickSort,CountingSort</dc:title>
  <cp:lastModifiedBy>Daria Lapadus</cp:lastModifiedBy>
  <cp:revision>1</cp:revision>
  <dcterms:modified xsi:type="dcterms:W3CDTF">2023-03-19T15:26:40Z</dcterms:modified>
</cp:coreProperties>
</file>