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722" r:id="rId3"/>
    <p:sldId id="1026" r:id="rId4"/>
    <p:sldId id="1027" r:id="rId5"/>
    <p:sldId id="1031" r:id="rId6"/>
    <p:sldId id="1032" r:id="rId7"/>
    <p:sldId id="1029" r:id="rId8"/>
    <p:sldId id="1028" r:id="rId9"/>
    <p:sldId id="1030" r:id="rId10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1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>
                <a:solidFill>
                  <a:srgbClr val="FFC000"/>
                </a:solidFill>
              </a:rPr>
              <a:t>Smart Datacenter</a:t>
            </a:r>
            <a:endParaRPr lang="it-IT" sz="24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829" y="5857156"/>
            <a:ext cx="1596342" cy="84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724128" y="2560455"/>
            <a:ext cx="359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latin typeface="Calibri" panose="020F0502020204030204" pitchFamily="34" charset="0"/>
              </a:rPr>
              <a:t>Daria Margherita Maggi</a:t>
            </a:r>
            <a:endParaRPr lang="it-IT" sz="2800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013" y="609939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Internet of Things</a:t>
            </a:r>
          </a:p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A.Y. 2019-2020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C000"/>
                </a:solidFill>
              </a:rPr>
              <a:t>Introduction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develops</a:t>
            </a:r>
            <a:r>
              <a:rPr lang="it-IT" dirty="0"/>
              <a:t> a </a:t>
            </a:r>
            <a:r>
              <a:rPr lang="it-IT" b="1" dirty="0"/>
              <a:t>temperature gap </a:t>
            </a:r>
            <a:r>
              <a:rPr lang="it-IT" b="1" dirty="0" err="1"/>
              <a:t>detection</a:t>
            </a:r>
            <a:r>
              <a:rPr lang="it-IT" b="1" dirty="0"/>
              <a:t> </a:t>
            </a:r>
            <a:r>
              <a:rPr lang="it-IT" dirty="0" err="1"/>
              <a:t>system</a:t>
            </a:r>
            <a:r>
              <a:rPr lang="it-IT" dirty="0"/>
              <a:t>,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 in </a:t>
            </a:r>
            <a:r>
              <a:rPr lang="it-IT" b="1" dirty="0" err="1"/>
              <a:t>watchpoints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a </a:t>
            </a:r>
            <a:r>
              <a:rPr lang="it-IT" dirty="0" err="1"/>
              <a:t>datacenter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devices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with </a:t>
            </a:r>
            <a:r>
              <a:rPr lang="it-IT" dirty="0" err="1"/>
              <a:t>cloud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collects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data and </a:t>
            </a:r>
            <a:r>
              <a:rPr lang="it-IT" dirty="0" err="1"/>
              <a:t>offers</a:t>
            </a:r>
            <a:r>
              <a:rPr lang="it-IT" dirty="0"/>
              <a:t> to the </a:t>
            </a:r>
            <a:r>
              <a:rPr lang="it-IT" dirty="0" err="1"/>
              <a:t>user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of </a:t>
            </a:r>
            <a:r>
              <a:rPr lang="it-IT" dirty="0" err="1"/>
              <a:t>switching</a:t>
            </a:r>
            <a:r>
              <a:rPr lang="it-IT" dirty="0"/>
              <a:t> the coolers </a:t>
            </a:r>
            <a:r>
              <a:rPr lang="it-IT" dirty="0" err="1"/>
              <a:t>installed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the building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manually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Datacenter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C000"/>
                </a:solidFill>
              </a:rPr>
              <a:t>Structure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:</a:t>
            </a:r>
          </a:p>
          <a:p>
            <a:pPr>
              <a:buFontTx/>
              <a:buChar char="-"/>
            </a:pPr>
            <a:r>
              <a:rPr lang="it-IT" dirty="0"/>
              <a:t>A temperature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capturing</a:t>
            </a:r>
            <a:r>
              <a:rPr lang="it-IT" dirty="0"/>
              <a:t> the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temperature</a:t>
            </a:r>
          </a:p>
          <a:p>
            <a:pPr>
              <a:buFontTx/>
              <a:buChar char="-"/>
            </a:pPr>
            <a:r>
              <a:rPr lang="it-IT" dirty="0"/>
              <a:t>An </a:t>
            </a:r>
            <a:r>
              <a:rPr lang="it-IT" dirty="0" err="1"/>
              <a:t>actuator</a:t>
            </a:r>
            <a:r>
              <a:rPr lang="it-IT" dirty="0"/>
              <a:t> </a:t>
            </a:r>
            <a:r>
              <a:rPr lang="it-IT" dirty="0" err="1"/>
              <a:t>prompting</a:t>
            </a:r>
            <a:r>
              <a:rPr lang="it-IT" dirty="0"/>
              <a:t> the start or the stop of a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cooling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Moreover</a:t>
            </a:r>
            <a:r>
              <a:rPr lang="it-IT" dirty="0"/>
              <a:t>, the </a:t>
            </a:r>
            <a:r>
              <a:rPr lang="it-IT" dirty="0" err="1"/>
              <a:t>manual</a:t>
            </a:r>
            <a:r>
              <a:rPr lang="it-IT" dirty="0"/>
              <a:t> </a:t>
            </a:r>
            <a:r>
              <a:rPr lang="it-IT" dirty="0" err="1"/>
              <a:t>switching</a:t>
            </a:r>
            <a:r>
              <a:rPr lang="it-IT" dirty="0"/>
              <a:t> on of the cooler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suggested</a:t>
            </a:r>
            <a:r>
              <a:rPr lang="it-IT" dirty="0"/>
              <a:t> to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detected</a:t>
            </a:r>
            <a:r>
              <a:rPr lang="it-IT" dirty="0"/>
              <a:t> gap </a:t>
            </a:r>
            <a:r>
              <a:rPr lang="it-IT" dirty="0" err="1"/>
              <a:t>between</a:t>
            </a:r>
            <a:r>
              <a:rPr lang="it-IT" dirty="0"/>
              <a:t> the last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temperatures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2 </a:t>
            </a:r>
            <a:r>
              <a:rPr lang="it-IT" dirty="0" err="1"/>
              <a:t>degrees</a:t>
            </a:r>
            <a:r>
              <a:rPr lang="it-IT" dirty="0"/>
              <a:t>.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Datacenter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3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13D8C-1223-0A4F-BB4C-EA2B8A1B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C000"/>
                </a:solidFill>
              </a:rPr>
              <a:t>Structure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999BE-F80F-8946-8673-A3D75D28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sensed</a:t>
            </a:r>
            <a:r>
              <a:rPr lang="it-IT" dirty="0"/>
              <a:t> temperature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hard-</a:t>
            </a:r>
            <a:r>
              <a:rPr lang="it-IT" dirty="0" err="1"/>
              <a:t>coded</a:t>
            </a:r>
            <a:r>
              <a:rPr lang="it-IT" dirty="0"/>
              <a:t> </a:t>
            </a:r>
            <a:r>
              <a:rPr lang="it-IT" dirty="0" err="1"/>
              <a:t>upper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,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switched</a:t>
            </a:r>
            <a:r>
              <a:rPr lang="it-IT" dirty="0"/>
              <a:t> ON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. </a:t>
            </a:r>
            <a:r>
              <a:rPr lang="it-IT" dirty="0" err="1"/>
              <a:t>Likewise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and the </a:t>
            </a:r>
            <a:r>
              <a:rPr lang="it-IT" dirty="0" err="1"/>
              <a:t>sensed</a:t>
            </a:r>
            <a:r>
              <a:rPr lang="it-IT" dirty="0"/>
              <a:t> temperature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a hard-</a:t>
            </a:r>
            <a:r>
              <a:rPr lang="it-IT" dirty="0" err="1"/>
              <a:t>coded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,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switched</a:t>
            </a:r>
            <a:r>
              <a:rPr lang="it-IT" dirty="0"/>
              <a:t> OFF.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stated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(de-)</a:t>
            </a:r>
            <a:r>
              <a:rPr lang="it-IT" dirty="0" err="1"/>
              <a:t>activated</a:t>
            </a:r>
            <a:r>
              <a:rPr lang="it-IT" dirty="0"/>
              <a:t> on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prompt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145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F44F1-5AD6-D64E-B6A2-7B8F30EF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Cloud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432CD-3BB8-6042-A8F8-8E3F41F1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CoAP</a:t>
            </a:r>
            <a:r>
              <a:rPr lang="it-IT" dirty="0"/>
              <a:t> server </a:t>
            </a:r>
            <a:r>
              <a:rPr lang="it-IT" dirty="0" err="1"/>
              <a:t>handles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registration</a:t>
            </a:r>
            <a:r>
              <a:rPr lang="it-IT" dirty="0"/>
              <a:t> &amp; management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Observer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user</a:t>
            </a:r>
            <a:r>
              <a:rPr lang="it-IT" dirty="0"/>
              <a:t> can </a:t>
            </a:r>
            <a:r>
              <a:rPr lang="it-IT" dirty="0" err="1"/>
              <a:t>interact</a:t>
            </a:r>
            <a:r>
              <a:rPr lang="it-IT" dirty="0"/>
              <a:t> with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command</a:t>
            </a:r>
            <a:r>
              <a:rPr lang="it-IT" dirty="0"/>
              <a:t> line </a:t>
            </a:r>
            <a:r>
              <a:rPr lang="it-IT" dirty="0" err="1"/>
              <a:t>interface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31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BCD2C-8748-1643-92A0-98F4CD3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Ideal network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ACD325A-0711-9A40-B6FA-D0D83A99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5832648" cy="6273337"/>
          </a:xfrm>
        </p:spPr>
      </p:pic>
    </p:spTree>
    <p:extLst>
      <p:ext uri="{BB962C8B-B14F-4D97-AF65-F5344CB8AC3E}">
        <p14:creationId xmlns:p14="http://schemas.microsoft.com/office/powerpoint/2010/main" val="16366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75DEEC-FB9D-4F49-B257-43D32246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Simulated</a:t>
            </a:r>
            <a:r>
              <a:rPr lang="it-IT" dirty="0"/>
              <a:t> network</a:t>
            </a:r>
          </a:p>
        </p:txBody>
      </p:sp>
      <p:pic>
        <p:nvPicPr>
          <p:cNvPr id="9" name="Segnaposto contenuto 8" descr="Immagine che contiene screenshot, computer&#10;&#10;Descrizione generata automaticamente">
            <a:extLst>
              <a:ext uri="{FF2B5EF4-FFF2-40B4-BE49-F238E27FC236}">
                <a16:creationId xmlns:a16="http://schemas.microsoft.com/office/drawing/2014/main" id="{F012B779-E6BD-9240-918E-8C6CE33E6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980728"/>
            <a:ext cx="8642350" cy="412453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831AC5-0FD9-B74D-AB81-D52A76CA6EE2}"/>
              </a:ext>
            </a:extLst>
          </p:cNvPr>
          <p:cNvSpPr txBox="1"/>
          <p:nvPr/>
        </p:nvSpPr>
        <p:spPr>
          <a:xfrm>
            <a:off x="1547664" y="5517232"/>
            <a:ext cx="662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screenshot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currently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to 100% for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readability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purposes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it-IT" sz="1800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1800" b="1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it-IT" sz="1800" b="1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router</a:t>
            </a:r>
            <a:r>
              <a:rPr lang="it-IT" sz="18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80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FCE70-D0AA-9F46-8911-FB3B0283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Command</a:t>
            </a:r>
            <a:r>
              <a:rPr lang="it-IT" dirty="0"/>
              <a:t> Line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AA2FA9C-F122-0D4B-AF48-7BFDAAFB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852202"/>
            <a:ext cx="8642350" cy="2576798"/>
          </a:xfr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D8510B0-6A58-F040-AF9A-4C9892395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3573016"/>
            <a:ext cx="8642350" cy="25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682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279</Words>
  <Application>Microsoft Macintosh PowerPoint</Application>
  <PresentationFormat>Presentazione su schermo (4:3)</PresentationFormat>
  <Paragraphs>27</Paragraphs>
  <Slides>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9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Smart Datacenter</vt:lpstr>
      <vt:lpstr>Introduction</vt:lpstr>
      <vt:lpstr>Structure</vt:lpstr>
      <vt:lpstr>Structure</vt:lpstr>
      <vt:lpstr>Cloud application</vt:lpstr>
      <vt:lpstr>Ideal network</vt:lpstr>
      <vt:lpstr>Simulated network</vt:lpstr>
      <vt:lpstr>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Daria Margherita Maggi</cp:lastModifiedBy>
  <cp:revision>1215</cp:revision>
  <cp:lastPrinted>2016-05-24T07:18:58Z</cp:lastPrinted>
  <dcterms:created xsi:type="dcterms:W3CDTF">2005-03-30T13:34:00Z</dcterms:created>
  <dcterms:modified xsi:type="dcterms:W3CDTF">2020-09-17T09:51:31Z</dcterms:modified>
</cp:coreProperties>
</file>