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722" r:id="rId3"/>
    <p:sldId id="1026" r:id="rId4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E757E-ADBD-425A-922A-FBB76290CC37}" v="21" dt="2020-06-25T13:28:50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7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>
                <a:solidFill>
                  <a:srgbClr val="FFC000"/>
                </a:solidFill>
              </a:rPr>
              <a:t>Smart Datacenter</a:t>
            </a:r>
            <a:endParaRPr lang="it-IT" sz="2400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3829" y="5857156"/>
            <a:ext cx="1596342" cy="84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724128" y="2560455"/>
            <a:ext cx="359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latin typeface="Calibri" panose="020F0502020204030204" pitchFamily="34" charset="0"/>
              </a:rPr>
              <a:t>Daria Margherita Maggi</a:t>
            </a:r>
            <a:endParaRPr lang="it-IT" sz="2800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9013" y="609939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algn="r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Internet of Things</a:t>
            </a:r>
          </a:p>
          <a:p>
            <a:pPr marL="87313" algn="r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A.Y. 2019-2020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C000"/>
                </a:solidFill>
              </a:rPr>
              <a:t>Introduction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9531"/>
            <a:ext cx="8642350" cy="57610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Smart Datacenter	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</Words>
  <Application>Microsoft Macintosh PowerPoint</Application>
  <PresentationFormat>Presentazione su schermo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13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Smart Datacenter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Daria Margherita Maggi</cp:lastModifiedBy>
  <cp:revision>1209</cp:revision>
  <cp:lastPrinted>2016-05-24T07:18:58Z</cp:lastPrinted>
  <dcterms:created xsi:type="dcterms:W3CDTF">2005-03-30T13:34:00Z</dcterms:created>
  <dcterms:modified xsi:type="dcterms:W3CDTF">2020-09-08T20:05:58Z</dcterms:modified>
</cp:coreProperties>
</file>