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58" r:id="rId7"/>
    <p:sldId id="259" r:id="rId8"/>
    <p:sldId id="261" r:id="rId9"/>
    <p:sldId id="260" r:id="rId10"/>
  </p:sldIdLst>
  <p:sldSz cx="12192000" cy="6858000"/>
  <p:notesSz cx="6858000" cy="9144000"/>
  <p:defaultTextStyle>
    <a:defPPr>
      <a:defRPr lang="en-A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2B5374-2BBB-7D4F-BFF5-8576BF98BED8}" v="98" dt="2022-05-06T07:52:57.396"/>
    <p1510:client id="{A7EC3FD7-3220-4DB9-AC61-AE9B12151563}" v="24" dt="2022-05-06T07:32:38.4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719"/>
  </p:normalViewPr>
  <p:slideViewPr>
    <p:cSldViewPr snapToGrid="0" snapToObjects="1">
      <p:cViewPr varScale="1">
        <p:scale>
          <a:sx n="107" d="100"/>
          <a:sy n="107" d="100"/>
        </p:scale>
        <p:origin x="8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ral Shah" userId="bf7bc24f-07b7-4e14-817f-a836ace8a510" providerId="ADAL" clId="{A7EC3FD7-3220-4DB9-AC61-AE9B12151563}"/>
    <pc:docChg chg="undo custSel addSld modSld sldOrd">
      <pc:chgData name="Viral Shah" userId="bf7bc24f-07b7-4e14-817f-a836ace8a510" providerId="ADAL" clId="{A7EC3FD7-3220-4DB9-AC61-AE9B12151563}" dt="2022-05-06T07:32:38.476" v="25" actId="1076"/>
      <pc:docMkLst>
        <pc:docMk/>
      </pc:docMkLst>
      <pc:sldChg chg="addSp delSp modSp new mod">
        <pc:chgData name="Viral Shah" userId="bf7bc24f-07b7-4e14-817f-a836ace8a510" providerId="ADAL" clId="{A7EC3FD7-3220-4DB9-AC61-AE9B12151563}" dt="2022-05-06T07:32:38.476" v="25" actId="1076"/>
        <pc:sldMkLst>
          <pc:docMk/>
          <pc:sldMk cId="1380176870" sldId="259"/>
        </pc:sldMkLst>
        <pc:spChg chg="del">
          <ac:chgData name="Viral Shah" userId="bf7bc24f-07b7-4e14-817f-a836ace8a510" providerId="ADAL" clId="{A7EC3FD7-3220-4DB9-AC61-AE9B12151563}" dt="2022-05-06T07:17:00.433" v="6" actId="478"/>
          <ac:spMkLst>
            <pc:docMk/>
            <pc:sldMk cId="1380176870" sldId="259"/>
            <ac:spMk id="2" creationId="{4C526E08-FBBF-2E31-D14B-287E07CD3EA8}"/>
          </ac:spMkLst>
        </pc:spChg>
        <pc:spChg chg="del">
          <ac:chgData name="Viral Shah" userId="bf7bc24f-07b7-4e14-817f-a836ace8a510" providerId="ADAL" clId="{A7EC3FD7-3220-4DB9-AC61-AE9B12151563}" dt="2022-05-06T07:16:59.572" v="5" actId="478"/>
          <ac:spMkLst>
            <pc:docMk/>
            <pc:sldMk cId="1380176870" sldId="259"/>
            <ac:spMk id="3" creationId="{E9E46DFB-8142-15CC-08EB-F23BFBE7B16B}"/>
          </ac:spMkLst>
        </pc:spChg>
        <pc:picChg chg="add del">
          <ac:chgData name="Viral Shah" userId="bf7bc24f-07b7-4e14-817f-a836ace8a510" providerId="ADAL" clId="{A7EC3FD7-3220-4DB9-AC61-AE9B12151563}" dt="2022-05-06T07:17:25.942" v="10" actId="478"/>
          <ac:picMkLst>
            <pc:docMk/>
            <pc:sldMk cId="1380176870" sldId="259"/>
            <ac:picMk id="5" creationId="{38A5013E-F7E9-3113-78A4-AC4EFC174867}"/>
          </ac:picMkLst>
        </pc:picChg>
        <pc:picChg chg="add del">
          <ac:chgData name="Viral Shah" userId="bf7bc24f-07b7-4e14-817f-a836ace8a510" providerId="ADAL" clId="{A7EC3FD7-3220-4DB9-AC61-AE9B12151563}" dt="2022-05-06T07:24:00.821" v="18" actId="478"/>
          <ac:picMkLst>
            <pc:docMk/>
            <pc:sldMk cId="1380176870" sldId="259"/>
            <ac:picMk id="7" creationId="{FEAC0DD7-BB1F-B41B-ADC5-02F796BAD78C}"/>
          </ac:picMkLst>
        </pc:picChg>
        <pc:picChg chg="add mod">
          <ac:chgData name="Viral Shah" userId="bf7bc24f-07b7-4e14-817f-a836ace8a510" providerId="ADAL" clId="{A7EC3FD7-3220-4DB9-AC61-AE9B12151563}" dt="2022-05-06T07:32:38.476" v="25" actId="1076"/>
          <ac:picMkLst>
            <pc:docMk/>
            <pc:sldMk cId="1380176870" sldId="259"/>
            <ac:picMk id="9" creationId="{8EF71E7A-7298-6AAD-0128-4A0AF6EE6B69}"/>
          </ac:picMkLst>
        </pc:picChg>
      </pc:sldChg>
      <pc:sldChg chg="addSp delSp new mod ord">
        <pc:chgData name="Viral Shah" userId="bf7bc24f-07b7-4e14-817f-a836ace8a510" providerId="ADAL" clId="{A7EC3FD7-3220-4DB9-AC61-AE9B12151563}" dt="2022-05-06T07:26:10.837" v="21"/>
        <pc:sldMkLst>
          <pc:docMk/>
          <pc:sldMk cId="2671599776" sldId="260"/>
        </pc:sldMkLst>
        <pc:spChg chg="del">
          <ac:chgData name="Viral Shah" userId="bf7bc24f-07b7-4e14-817f-a836ace8a510" providerId="ADAL" clId="{A7EC3FD7-3220-4DB9-AC61-AE9B12151563}" dt="2022-05-06T07:17:02.422" v="7" actId="478"/>
          <ac:spMkLst>
            <pc:docMk/>
            <pc:sldMk cId="2671599776" sldId="260"/>
            <ac:spMk id="2" creationId="{64865980-DCC0-4D12-BD33-088B6E10C573}"/>
          </ac:spMkLst>
        </pc:spChg>
        <pc:spChg chg="del">
          <ac:chgData name="Viral Shah" userId="bf7bc24f-07b7-4e14-817f-a836ace8a510" providerId="ADAL" clId="{A7EC3FD7-3220-4DB9-AC61-AE9B12151563}" dt="2022-05-06T07:17:02.913" v="8" actId="478"/>
          <ac:spMkLst>
            <pc:docMk/>
            <pc:sldMk cId="2671599776" sldId="260"/>
            <ac:spMk id="3" creationId="{BE7AAF7D-DFC5-3BA9-455C-52104B0E669B}"/>
          </ac:spMkLst>
        </pc:spChg>
        <pc:picChg chg="add">
          <ac:chgData name="Viral Shah" userId="bf7bc24f-07b7-4e14-817f-a836ace8a510" providerId="ADAL" clId="{A7EC3FD7-3220-4DB9-AC61-AE9B12151563}" dt="2022-05-06T07:21:54.635" v="14" actId="22"/>
          <ac:picMkLst>
            <pc:docMk/>
            <pc:sldMk cId="2671599776" sldId="260"/>
            <ac:picMk id="5" creationId="{1B1C4DD2-6B4F-F56B-C36B-7247913ADF26}"/>
          </ac:picMkLst>
        </pc:picChg>
      </pc:sldChg>
      <pc:sldChg chg="addSp delSp new mod">
        <pc:chgData name="Viral Shah" userId="bf7bc24f-07b7-4e14-817f-a836ace8a510" providerId="ADAL" clId="{A7EC3FD7-3220-4DB9-AC61-AE9B12151563}" dt="2022-05-06T07:23:49.184" v="17" actId="22"/>
        <pc:sldMkLst>
          <pc:docMk/>
          <pc:sldMk cId="2294431636" sldId="261"/>
        </pc:sldMkLst>
        <pc:spChg chg="del">
          <ac:chgData name="Viral Shah" userId="bf7bc24f-07b7-4e14-817f-a836ace8a510" providerId="ADAL" clId="{A7EC3FD7-3220-4DB9-AC61-AE9B12151563}" dt="2022-05-06T07:16:57.961" v="4" actId="478"/>
          <ac:spMkLst>
            <pc:docMk/>
            <pc:sldMk cId="2294431636" sldId="261"/>
            <ac:spMk id="2" creationId="{AADB085F-DA09-1186-390A-346F241F5FFB}"/>
          </ac:spMkLst>
        </pc:spChg>
        <pc:spChg chg="del">
          <ac:chgData name="Viral Shah" userId="bf7bc24f-07b7-4e14-817f-a836ace8a510" providerId="ADAL" clId="{A7EC3FD7-3220-4DB9-AC61-AE9B12151563}" dt="2022-05-06T07:16:56.582" v="3" actId="478"/>
          <ac:spMkLst>
            <pc:docMk/>
            <pc:sldMk cId="2294431636" sldId="261"/>
            <ac:spMk id="3" creationId="{BB944032-D49C-45FF-7A06-233CF6D1B208}"/>
          </ac:spMkLst>
        </pc:spChg>
        <pc:picChg chg="add del">
          <ac:chgData name="Viral Shah" userId="bf7bc24f-07b7-4e14-817f-a836ace8a510" providerId="ADAL" clId="{A7EC3FD7-3220-4DB9-AC61-AE9B12151563}" dt="2022-05-06T07:20:41.111" v="13" actId="478"/>
          <ac:picMkLst>
            <pc:docMk/>
            <pc:sldMk cId="2294431636" sldId="261"/>
            <ac:picMk id="5" creationId="{2016D7AD-45A5-8BD9-5A34-7B4DC160E2CD}"/>
          </ac:picMkLst>
        </pc:picChg>
        <pc:picChg chg="add del">
          <ac:chgData name="Viral Shah" userId="bf7bc24f-07b7-4e14-817f-a836ace8a510" providerId="ADAL" clId="{A7EC3FD7-3220-4DB9-AC61-AE9B12151563}" dt="2022-05-06T07:23:48.911" v="16" actId="478"/>
          <ac:picMkLst>
            <pc:docMk/>
            <pc:sldMk cId="2294431636" sldId="261"/>
            <ac:picMk id="7" creationId="{FB1855AF-6A85-6092-35A4-1961844DED7B}"/>
          </ac:picMkLst>
        </pc:picChg>
        <pc:picChg chg="add">
          <ac:chgData name="Viral Shah" userId="bf7bc24f-07b7-4e14-817f-a836ace8a510" providerId="ADAL" clId="{A7EC3FD7-3220-4DB9-AC61-AE9B12151563}" dt="2022-05-06T07:23:49.184" v="17" actId="22"/>
          <ac:picMkLst>
            <pc:docMk/>
            <pc:sldMk cId="2294431636" sldId="261"/>
            <ac:picMk id="9" creationId="{E124E6BF-8E3D-75FD-9880-A76CDEEB7196}"/>
          </ac:picMkLst>
        </pc:picChg>
      </pc:sldChg>
    </pc:docChg>
  </pc:docChgLst>
  <pc:docChgLst>
    <pc:chgData name="Darian Zarir Irani" userId="8acf46f1-7f91-4275-acd6-b3d09ae5b7c6" providerId="ADAL" clId="{182B5374-2BBB-7D4F-BFF5-8576BF98BED8}"/>
    <pc:docChg chg="undo custSel modSld">
      <pc:chgData name="Darian Zarir Irani" userId="8acf46f1-7f91-4275-acd6-b3d09ae5b7c6" providerId="ADAL" clId="{182B5374-2BBB-7D4F-BFF5-8576BF98BED8}" dt="2022-05-06T07:52:57.396" v="95" actId="1076"/>
      <pc:docMkLst>
        <pc:docMk/>
      </pc:docMkLst>
      <pc:sldChg chg="modSp mod">
        <pc:chgData name="Darian Zarir Irani" userId="8acf46f1-7f91-4275-acd6-b3d09ae5b7c6" providerId="ADAL" clId="{182B5374-2BBB-7D4F-BFF5-8576BF98BED8}" dt="2022-05-06T07:25:01.807" v="1" actId="1076"/>
        <pc:sldMkLst>
          <pc:docMk/>
          <pc:sldMk cId="550817936" sldId="258"/>
        </pc:sldMkLst>
        <pc:picChg chg="mod">
          <ac:chgData name="Darian Zarir Irani" userId="8acf46f1-7f91-4275-acd6-b3d09ae5b7c6" providerId="ADAL" clId="{182B5374-2BBB-7D4F-BFF5-8576BF98BED8}" dt="2022-05-06T07:25:01.807" v="1" actId="1076"/>
          <ac:picMkLst>
            <pc:docMk/>
            <pc:sldMk cId="550817936" sldId="258"/>
            <ac:picMk id="7" creationId="{D208B721-F49D-2D57-53E9-760C6F44BC13}"/>
          </ac:picMkLst>
        </pc:picChg>
      </pc:sldChg>
      <pc:sldChg chg="addSp modSp mod">
        <pc:chgData name="Darian Zarir Irani" userId="8acf46f1-7f91-4275-acd6-b3d09ae5b7c6" providerId="ADAL" clId="{182B5374-2BBB-7D4F-BFF5-8576BF98BED8}" dt="2022-05-06T07:34:13.148" v="58" actId="29295"/>
        <pc:sldMkLst>
          <pc:docMk/>
          <pc:sldMk cId="1380176870" sldId="259"/>
        </pc:sldMkLst>
        <pc:picChg chg="add mod">
          <ac:chgData name="Darian Zarir Irani" userId="8acf46f1-7f91-4275-acd6-b3d09ae5b7c6" providerId="ADAL" clId="{182B5374-2BBB-7D4F-BFF5-8576BF98BED8}" dt="2022-05-06T07:27:56.227" v="30" actId="14100"/>
          <ac:picMkLst>
            <pc:docMk/>
            <pc:sldMk cId="1380176870" sldId="259"/>
            <ac:picMk id="6" creationId="{405E9553-93A4-5FD3-C0B8-B4101A11B055}"/>
          </ac:picMkLst>
        </pc:picChg>
        <pc:picChg chg="mod">
          <ac:chgData name="Darian Zarir Irani" userId="8acf46f1-7f91-4275-acd6-b3d09ae5b7c6" providerId="ADAL" clId="{182B5374-2BBB-7D4F-BFF5-8576BF98BED8}" dt="2022-05-06T07:34:13.148" v="58" actId="29295"/>
          <ac:picMkLst>
            <pc:docMk/>
            <pc:sldMk cId="1380176870" sldId="259"/>
            <ac:picMk id="9" creationId="{8EF71E7A-7298-6AAD-0128-4A0AF6EE6B69}"/>
          </ac:picMkLst>
        </pc:picChg>
      </pc:sldChg>
      <pc:sldChg chg="addSp modSp mod">
        <pc:chgData name="Darian Zarir Irani" userId="8acf46f1-7f91-4275-acd6-b3d09ae5b7c6" providerId="ADAL" clId="{182B5374-2BBB-7D4F-BFF5-8576BF98BED8}" dt="2022-05-06T07:37:42.203" v="75" actId="1076"/>
        <pc:sldMkLst>
          <pc:docMk/>
          <pc:sldMk cId="2671599776" sldId="260"/>
        </pc:sldMkLst>
        <pc:picChg chg="add mod">
          <ac:chgData name="Darian Zarir Irani" userId="8acf46f1-7f91-4275-acd6-b3d09ae5b7c6" providerId="ADAL" clId="{182B5374-2BBB-7D4F-BFF5-8576BF98BED8}" dt="2022-05-06T07:37:42.203" v="75" actId="1076"/>
          <ac:picMkLst>
            <pc:docMk/>
            <pc:sldMk cId="2671599776" sldId="260"/>
            <ac:picMk id="3" creationId="{A9C38614-6509-655F-1EB7-F6A63B333688}"/>
          </ac:picMkLst>
        </pc:picChg>
        <pc:picChg chg="mod">
          <ac:chgData name="Darian Zarir Irani" userId="8acf46f1-7f91-4275-acd6-b3d09ae5b7c6" providerId="ADAL" clId="{182B5374-2BBB-7D4F-BFF5-8576BF98BED8}" dt="2022-05-06T07:37:33.832" v="74" actId="1076"/>
          <ac:picMkLst>
            <pc:docMk/>
            <pc:sldMk cId="2671599776" sldId="260"/>
            <ac:picMk id="5" creationId="{1B1C4DD2-6B4F-F56B-C36B-7247913ADF26}"/>
          </ac:picMkLst>
        </pc:picChg>
      </pc:sldChg>
      <pc:sldChg chg="addSp delSp modSp mod">
        <pc:chgData name="Darian Zarir Irani" userId="8acf46f1-7f91-4275-acd6-b3d09ae5b7c6" providerId="ADAL" clId="{182B5374-2BBB-7D4F-BFF5-8576BF98BED8}" dt="2022-05-06T07:52:57.396" v="95" actId="1076"/>
        <pc:sldMkLst>
          <pc:docMk/>
          <pc:sldMk cId="2294431636" sldId="261"/>
        </pc:sldMkLst>
        <pc:spChg chg="add del mod">
          <ac:chgData name="Darian Zarir Irani" userId="8acf46f1-7f91-4275-acd6-b3d09ae5b7c6" providerId="ADAL" clId="{182B5374-2BBB-7D4F-BFF5-8576BF98BED8}" dt="2022-05-06T07:48:23.828" v="86" actId="478"/>
          <ac:spMkLst>
            <pc:docMk/>
            <pc:sldMk cId="2294431636" sldId="261"/>
            <ac:spMk id="2" creationId="{3A7F5290-30AF-EB4E-7655-DB82E7BE0AAC}"/>
          </ac:spMkLst>
        </pc:spChg>
        <pc:spChg chg="add del mod">
          <ac:chgData name="Darian Zarir Irani" userId="8acf46f1-7f91-4275-acd6-b3d09ae5b7c6" providerId="ADAL" clId="{182B5374-2BBB-7D4F-BFF5-8576BF98BED8}" dt="2022-05-06T07:49:20.710" v="93" actId="478"/>
          <ac:spMkLst>
            <pc:docMk/>
            <pc:sldMk cId="2294431636" sldId="261"/>
            <ac:spMk id="3" creationId="{FCED94CD-642E-1E26-281A-90E52681ED5D}"/>
          </ac:spMkLst>
        </pc:spChg>
        <pc:picChg chg="add del mod">
          <ac:chgData name="Darian Zarir Irani" userId="8acf46f1-7f91-4275-acd6-b3d09ae5b7c6" providerId="ADAL" clId="{182B5374-2BBB-7D4F-BFF5-8576BF98BED8}" dt="2022-05-06T07:26:17.113" v="15"/>
          <ac:picMkLst>
            <pc:docMk/>
            <pc:sldMk cId="2294431636" sldId="261"/>
            <ac:picMk id="6" creationId="{74581755-3E18-E9F3-04C8-E585824BE534}"/>
          </ac:picMkLst>
        </pc:picChg>
        <pc:picChg chg="add mod">
          <ac:chgData name="Darian Zarir Irani" userId="8acf46f1-7f91-4275-acd6-b3d09ae5b7c6" providerId="ADAL" clId="{182B5374-2BBB-7D4F-BFF5-8576BF98BED8}" dt="2022-05-06T07:33:48.267" v="57" actId="1076"/>
          <ac:picMkLst>
            <pc:docMk/>
            <pc:sldMk cId="2294431636" sldId="261"/>
            <ac:picMk id="8" creationId="{88755021-3E43-913D-7E65-458FFED54EA9}"/>
          </ac:picMkLst>
        </pc:picChg>
        <pc:picChg chg="mod">
          <ac:chgData name="Darian Zarir Irani" userId="8acf46f1-7f91-4275-acd6-b3d09ae5b7c6" providerId="ADAL" clId="{182B5374-2BBB-7D4F-BFF5-8576BF98BED8}" dt="2022-05-06T07:52:57.396" v="95" actId="1076"/>
          <ac:picMkLst>
            <pc:docMk/>
            <pc:sldMk cId="2294431636" sldId="261"/>
            <ac:picMk id="9" creationId="{E124E6BF-8E3D-75FD-9880-A76CDEEB7196}"/>
          </ac:picMkLst>
        </pc:picChg>
        <pc:picChg chg="add mod">
          <ac:chgData name="Darian Zarir Irani" userId="8acf46f1-7f91-4275-acd6-b3d09ae5b7c6" providerId="ADAL" clId="{182B5374-2BBB-7D4F-BFF5-8576BF98BED8}" dt="2022-05-06T07:33:18.840" v="51" actId="571"/>
          <ac:picMkLst>
            <pc:docMk/>
            <pc:sldMk cId="2294431636" sldId="261"/>
            <ac:picMk id="10" creationId="{752B06DA-295E-F6A6-3CE4-615003B9633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110D7-867D-184E-ABFB-674BF4E84A57}" type="datetimeFigureOut">
              <a:rPr lang="en-AE" smtClean="0"/>
              <a:t>06/05/2022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BB7E3-6712-A545-81A3-E2A7B4D5A41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95713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E" dirty="0"/>
              <a:t>Concept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BB7E3-6712-A545-81A3-E2A7B4D5A41D}" type="slidenum">
              <a:rPr lang="en-AE" smtClean="0"/>
              <a:t>1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685175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E" dirty="0"/>
              <a:t>Concept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BB7E3-6712-A545-81A3-E2A7B4D5A41D}" type="slidenum">
              <a:rPr lang="en-AE" smtClean="0"/>
              <a:t>2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05719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E"/>
              <a:t>Concept 3</a:t>
            </a:r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BB7E3-6712-A545-81A3-E2A7B4D5A41D}" type="slidenum">
              <a:rPr lang="en-AE" smtClean="0"/>
              <a:t>3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17252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BB7E3-6712-A545-81A3-E2A7B4D5A41D}" type="slidenum">
              <a:rPr lang="en-AE" smtClean="0"/>
              <a:t>4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05242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37532-23DC-217D-C021-D69AEC7BB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40BC0-71F6-B510-80C7-05A54EA18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4D2EA-3DB7-78BE-C9D3-99FA2BE1B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DD0D-AF3E-1743-BE58-CA24D993EBB4}" type="datetimeFigureOut">
              <a:rPr lang="en-AE" smtClean="0"/>
              <a:t>06/05/2022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E91BF-89F2-DC01-13C5-5EF704998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38665-A784-B7B3-BDEA-8C54F2992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0C08-5B33-8849-8A91-1843BF6211E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312087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A8680-D451-8710-77A8-9272765AE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316EA6-0129-2633-B1E9-F13976CFD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D862C-83F5-A78C-A60C-86E462205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DD0D-AF3E-1743-BE58-CA24D993EBB4}" type="datetimeFigureOut">
              <a:rPr lang="en-AE" smtClean="0"/>
              <a:t>06/05/2022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8D965-7C99-FF5A-8A48-CCD2CB6EC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7D511-4DBD-78DC-4972-C281405F2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0C08-5B33-8849-8A91-1843BF6211E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3505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73C06B-70A8-AD35-EB2E-BBDF51FBD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438EB-58DA-02C3-0DE6-CF75208F9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9ABD-587D-A7D9-3D84-928960048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DD0D-AF3E-1743-BE58-CA24D993EBB4}" type="datetimeFigureOut">
              <a:rPr lang="en-AE" smtClean="0"/>
              <a:t>06/05/2022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3BC49-F1C9-4EBB-0590-03362E59C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A2BCE-8FC4-7C07-6D11-62B0D6AF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0C08-5B33-8849-8A91-1843BF6211E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518923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53F1-6609-B4F9-114B-89E51076D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71E6E-218F-2229-9EB3-CB8E4DCB4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EBB7F-5C02-E033-DDD5-CD0810694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DD0D-AF3E-1743-BE58-CA24D993EBB4}" type="datetimeFigureOut">
              <a:rPr lang="en-AE" smtClean="0"/>
              <a:t>06/05/2022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51B9B-1933-1612-14E8-BA339457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113CA-22FC-63C6-A787-F7EF2F4DA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0C08-5B33-8849-8A91-1843BF6211E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687633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A2A1A-2FA7-298F-30EB-73263FBB5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930EE-DB24-F0BD-A0CC-9A2C44C49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9651E-8E73-9093-F6B3-6D63D93A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DD0D-AF3E-1743-BE58-CA24D993EBB4}" type="datetimeFigureOut">
              <a:rPr lang="en-AE" smtClean="0"/>
              <a:t>06/05/2022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D4E54-8AD0-E503-47A8-3D94223AD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37773-D92E-DCA9-CE10-7FE8B7BD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0C08-5B33-8849-8A91-1843BF6211E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96816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C3209-1580-9079-9056-1AA6E34B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4BC64-71F1-E6D2-3A7A-3679DDF5D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E5D1E-C9AE-6EA0-6FF6-3A75F5DD1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A14DF-BD2F-3B0F-7A4E-98ED03C3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DD0D-AF3E-1743-BE58-CA24D993EBB4}" type="datetimeFigureOut">
              <a:rPr lang="en-AE" smtClean="0"/>
              <a:t>06/05/2022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91028-0BD8-49F1-6E86-3B97BBFA0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7DD9E-B8D2-4157-D889-C59CCE96C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0C08-5B33-8849-8A91-1843BF6211E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75593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61AC2-DB22-44BA-C94D-C4C60E9D4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7A7E8-B07C-370F-AD88-9282BAA18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6601E-A1F3-D82E-7675-DB3815D0F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5B278-8090-A52B-B54F-248561725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5E78C6-B6AE-D3D1-2E7E-ED8E68095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80A121-1277-5276-116A-79CBAC23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DD0D-AF3E-1743-BE58-CA24D993EBB4}" type="datetimeFigureOut">
              <a:rPr lang="en-AE" smtClean="0"/>
              <a:t>06/05/2022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472475-5380-90FB-54E7-2742AD26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391818-2292-09B5-5BAA-05506364C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0C08-5B33-8849-8A91-1843BF6211E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38286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B0F3A-47F5-20A3-6254-A0D0E8F60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E27B4A-95CF-249D-1EFD-6A34939B3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DD0D-AF3E-1743-BE58-CA24D993EBB4}" type="datetimeFigureOut">
              <a:rPr lang="en-AE" smtClean="0"/>
              <a:t>06/05/2022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71BFA7-E6C7-FC9F-EBE0-827FDE799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0A154C-E511-9EEF-CDD4-C8494D7E2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0C08-5B33-8849-8A91-1843BF6211E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98739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72582B-85F5-2A5C-EFD8-73DD16FC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DD0D-AF3E-1743-BE58-CA24D993EBB4}" type="datetimeFigureOut">
              <a:rPr lang="en-AE" smtClean="0"/>
              <a:t>06/05/2022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BB14C-8928-2CD0-A8BD-F50F81FC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D8AE7-7753-AF60-CC05-21E753C3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0C08-5B33-8849-8A91-1843BF6211E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47075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4275-45F3-F3D0-E761-E7A532BE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1AA68-BEC5-846A-15CB-73AD8F037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31F9F-F8DD-41A7-976C-74C868DB4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F5CE0-81C2-1471-9BF2-C67740CBD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DD0D-AF3E-1743-BE58-CA24D993EBB4}" type="datetimeFigureOut">
              <a:rPr lang="en-AE" smtClean="0"/>
              <a:t>06/05/2022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E244B-A7E7-2C45-A3E1-98DE66D14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C738D-BEA9-37B9-E149-BC304AF4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0C08-5B33-8849-8A91-1843BF6211E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770679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12F9-5DAF-7723-4F6F-23BB72000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9AD890-5D3C-BF59-D55F-24C908CDF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82DF0-8B91-5EC2-7252-A1018AA9D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275E8-F14C-A2D9-4E93-2ACF29739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DD0D-AF3E-1743-BE58-CA24D993EBB4}" type="datetimeFigureOut">
              <a:rPr lang="en-AE" smtClean="0"/>
              <a:t>06/05/2022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EA38E-799C-89A9-12CF-272A7A76A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ACD6F-F76E-87FA-7843-B28FE734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0C08-5B33-8849-8A91-1843BF6211E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5853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F0BC7C-33FC-1A67-ECE4-B141A2862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96324-EC4D-E7BB-2EE6-F0A0D4F38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0F360-020A-4BB1-5BFF-8D412580F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2DD0D-AF3E-1743-BE58-CA24D993EBB4}" type="datetimeFigureOut">
              <a:rPr lang="en-AE" smtClean="0"/>
              <a:t>06/05/2022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0E981-007A-27E8-4844-E1AE5E493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B8CCC-925D-EED0-F68A-653BFEB3C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80C08-5B33-8849-8A91-1843BF6211E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58013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E7A1A056-3A1F-564F-5B96-12E91F0CB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33" y="1472152"/>
            <a:ext cx="7668427" cy="3586409"/>
          </a:xfrm>
          <a:prstGeom prst="rect">
            <a:avLst/>
          </a:prstGeom>
        </p:spPr>
      </p:pic>
      <p:pic>
        <p:nvPicPr>
          <p:cNvPr id="7" name="Picture 6" descr="A picture containing text, stationary&#10;&#10;Description automatically generated">
            <a:extLst>
              <a:ext uri="{FF2B5EF4-FFF2-40B4-BE49-F238E27FC236}">
                <a16:creationId xmlns:a16="http://schemas.microsoft.com/office/drawing/2014/main" id="{C94DCBFE-29C7-0B88-BC1E-DF2A838F36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l="22786"/>
          <a:stretch/>
        </p:blipFill>
        <p:spPr>
          <a:xfrm>
            <a:off x="4890322" y="1845578"/>
            <a:ext cx="5794340" cy="346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85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1327583-43C1-E736-9B92-A7FE90F65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587" y="916324"/>
            <a:ext cx="7799131" cy="4259684"/>
          </a:xfrm>
          <a:prstGeom prst="rect">
            <a:avLst/>
          </a:prstGeom>
        </p:spPr>
      </p:pic>
      <p:pic>
        <p:nvPicPr>
          <p:cNvPr id="7" name="Picture 6" descr="A picture containing text, stationary, paper clip&#10;&#10;Description automatically generated">
            <a:extLst>
              <a:ext uri="{FF2B5EF4-FFF2-40B4-BE49-F238E27FC236}">
                <a16:creationId xmlns:a16="http://schemas.microsoft.com/office/drawing/2014/main" id="{EA561F0C-34F6-1911-CD7A-6CAB49FB86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l="31810"/>
          <a:stretch/>
        </p:blipFill>
        <p:spPr>
          <a:xfrm>
            <a:off x="5780014" y="1511942"/>
            <a:ext cx="4386629" cy="334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30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tationary&#10;&#10;Description automatically generated">
            <a:extLst>
              <a:ext uri="{FF2B5EF4-FFF2-40B4-BE49-F238E27FC236}">
                <a16:creationId xmlns:a16="http://schemas.microsoft.com/office/drawing/2014/main" id="{06A828D1-2393-4B90-633C-258EF43C1B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26929"/>
          <a:stretch/>
        </p:blipFill>
        <p:spPr>
          <a:xfrm>
            <a:off x="4217713" y="1274369"/>
            <a:ext cx="5762914" cy="382270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208B721-F49D-2D57-53E9-760C6F44B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941" y="1323975"/>
            <a:ext cx="10327415" cy="4210050"/>
          </a:xfrm>
          <a:prstGeom prst="rect">
            <a:avLst/>
          </a:prstGeom>
        </p:spPr>
      </p:pic>
      <p:pic>
        <p:nvPicPr>
          <p:cNvPr id="8" name="Picture 7" descr="A picture containing text, stationary&#10;&#10;Description automatically generated">
            <a:extLst>
              <a:ext uri="{FF2B5EF4-FFF2-40B4-BE49-F238E27FC236}">
                <a16:creationId xmlns:a16="http://schemas.microsoft.com/office/drawing/2014/main" id="{0B077C8D-1C87-AE3C-74FB-7AAF16B57C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26929"/>
          <a:stretch/>
        </p:blipFill>
        <p:spPr>
          <a:xfrm>
            <a:off x="5813623" y="1820411"/>
            <a:ext cx="5444401" cy="361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17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405E9553-93A4-5FD3-C0B8-B4101A11B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880" y="2133600"/>
            <a:ext cx="8613802" cy="40285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F71E7A-7298-6AAD-0128-4A0AF6EE6B6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685220" y="428596"/>
            <a:ext cx="11212490" cy="58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76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88755021-3E43-913D-7E65-458FFED54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79" y="1590485"/>
            <a:ext cx="9858704" cy="53845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24E6BF-8E3D-75FD-9880-A76CDEEB719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187416" y="322938"/>
            <a:ext cx="10679015" cy="65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431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A9C38614-6509-655F-1EB7-F6A63B333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100" y="2317450"/>
            <a:ext cx="10327415" cy="4210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1C4DD2-6B4F-F56B-C36B-7247913ADF2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506105" y="1034693"/>
            <a:ext cx="10573407" cy="525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99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B32484AA12344F874CE04C381EE0F9" ma:contentTypeVersion="10" ma:contentTypeDescription="Create a new document." ma:contentTypeScope="" ma:versionID="127830fe5cb4d93233e838f69fd992f8">
  <xsd:schema xmlns:xsd="http://www.w3.org/2001/XMLSchema" xmlns:xs="http://www.w3.org/2001/XMLSchema" xmlns:p="http://schemas.microsoft.com/office/2006/metadata/properties" xmlns:ns2="849eac14-19d5-4730-b86f-5876e241b65e" targetNamespace="http://schemas.microsoft.com/office/2006/metadata/properties" ma:root="true" ma:fieldsID="a0b758d21b529c7d233dae165949a810" ns2:_="">
    <xsd:import namespace="849eac14-19d5-4730-b86f-5876e241b6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9eac14-19d5-4730-b86f-5876e241b6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387275-3F2C-464B-9A8C-2F2B263353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F82B55-9A0B-4A7C-8B5C-320C991CF3F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370966E-314B-488B-8D07-72D9CA297647}">
  <ds:schemaRefs>
    <ds:schemaRef ds:uri="849eac14-19d5-4730-b86f-5876e241b65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10</Words>
  <Application>Microsoft Office PowerPoint</Application>
  <PresentationFormat>Widescreen</PresentationFormat>
  <Paragraphs>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Darian Zarir Irani</dc:creator>
  <cp:lastModifiedBy>Viral Shah</cp:lastModifiedBy>
  <cp:revision>1</cp:revision>
  <dcterms:created xsi:type="dcterms:W3CDTF">2022-05-01T15:13:31Z</dcterms:created>
  <dcterms:modified xsi:type="dcterms:W3CDTF">2022-05-06T10:53:22Z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0x010100FBB32484AA12344F874CE04C381EE0F9</vt:lpwstr>
  </property>
</Properties>
</file>