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C8481-0E90-4470-8BA7-6B9F51EC6C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374777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8481-0E90-4470-8BA7-6B9F51EC6C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89939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8481-0E90-4470-8BA7-6B9F51EC6C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33673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8481-0E90-4470-8BA7-6B9F51EC6C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219617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C8481-0E90-4470-8BA7-6B9F51EC6C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206021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3C8481-0E90-4470-8BA7-6B9F51EC6CB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110839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3C8481-0E90-4470-8BA7-6B9F51EC6CB2}"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245262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C8481-0E90-4470-8BA7-6B9F51EC6CB2}"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27340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C8481-0E90-4470-8BA7-6B9F51EC6CB2}"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38073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C8481-0E90-4470-8BA7-6B9F51EC6CB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374273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C8481-0E90-4470-8BA7-6B9F51EC6CB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C4500-A00E-4C92-9045-BF0D859A95EC}" type="slidenum">
              <a:rPr lang="en-US" smtClean="0"/>
              <a:t>‹#›</a:t>
            </a:fld>
            <a:endParaRPr lang="en-US"/>
          </a:p>
        </p:txBody>
      </p:sp>
    </p:spTree>
    <p:extLst>
      <p:ext uri="{BB962C8B-B14F-4D97-AF65-F5344CB8AC3E}">
        <p14:creationId xmlns:p14="http://schemas.microsoft.com/office/powerpoint/2010/main" val="319652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C8481-0E90-4470-8BA7-6B9F51EC6CB2}" type="datetimeFigureOut">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C4500-A00E-4C92-9045-BF0D859A95EC}" type="slidenum">
              <a:rPr lang="en-US" smtClean="0"/>
              <a:t>‹#›</a:t>
            </a:fld>
            <a:endParaRPr lang="en-US"/>
          </a:p>
        </p:txBody>
      </p:sp>
    </p:spTree>
    <p:extLst>
      <p:ext uri="{BB962C8B-B14F-4D97-AF65-F5344CB8AC3E}">
        <p14:creationId xmlns:p14="http://schemas.microsoft.com/office/powerpoint/2010/main" val="370402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153400" cy="461665"/>
          </a:xfrm>
          <a:prstGeom prst="rect">
            <a:avLst/>
          </a:prstGeom>
          <a:noFill/>
        </p:spPr>
        <p:txBody>
          <a:bodyPr wrap="square" rtlCol="0">
            <a:spAutoFit/>
          </a:bodyPr>
          <a:lstStyle/>
          <a:p>
            <a:pPr algn="ctr"/>
            <a:r>
              <a:rPr lang="en-US" sz="2400" dirty="0" smtClean="0">
                <a:solidFill>
                  <a:srgbClr val="FF0000"/>
                </a:solidFill>
              </a:rPr>
              <a:t>Project 4</a:t>
            </a:r>
            <a:endParaRPr lang="en-US" sz="2400" dirty="0">
              <a:solidFill>
                <a:srgbClr val="FF0000"/>
              </a:solidFill>
            </a:endParaRPr>
          </a:p>
        </p:txBody>
      </p:sp>
      <p:sp>
        <p:nvSpPr>
          <p:cNvPr id="5" name="TextBox 4"/>
          <p:cNvSpPr txBox="1"/>
          <p:nvPr/>
        </p:nvSpPr>
        <p:spPr>
          <a:xfrm>
            <a:off x="914400" y="1371600"/>
            <a:ext cx="6858000" cy="1908215"/>
          </a:xfrm>
          <a:prstGeom prst="rect">
            <a:avLst/>
          </a:prstGeom>
          <a:noFill/>
        </p:spPr>
        <p:txBody>
          <a:bodyPr wrap="square" rtlCol="0">
            <a:spAutoFit/>
          </a:bodyPr>
          <a:lstStyle/>
          <a:p>
            <a:pPr>
              <a:spcBef>
                <a:spcPts val="600"/>
              </a:spcBef>
              <a:spcAft>
                <a:spcPts val="600"/>
              </a:spcAft>
            </a:pPr>
            <a:r>
              <a:rPr lang="en-US" dirty="0" smtClean="0"/>
              <a:t>Create a </a:t>
            </a:r>
            <a:r>
              <a:rPr lang="en-US" dirty="0" smtClean="0">
                <a:solidFill>
                  <a:srgbClr val="FF0000"/>
                </a:solidFill>
              </a:rPr>
              <a:t>Tic-Tac-Toe</a:t>
            </a:r>
            <a:r>
              <a:rPr lang="en-US" dirty="0" smtClean="0"/>
              <a:t> game to be played by two players. Program should keep track of entries and prompt the users in case of error as well as win, loss, or draw. The game should be repeatable if users desired so.</a:t>
            </a:r>
          </a:p>
          <a:p>
            <a:pPr>
              <a:spcBef>
                <a:spcPts val="600"/>
              </a:spcBef>
              <a:spcAft>
                <a:spcPts val="600"/>
              </a:spcAft>
            </a:pPr>
            <a:r>
              <a:rPr lang="en-US" dirty="0" smtClean="0"/>
              <a:t>The state of </a:t>
            </a:r>
            <a:r>
              <a:rPr lang="en-US" i="1" dirty="0" smtClean="0"/>
              <a:t>Tic-Tac-Toe</a:t>
            </a:r>
            <a:r>
              <a:rPr lang="en-US" dirty="0" smtClean="0"/>
              <a:t> should be displayed so the users can decide their next move. The game on the screen should look like the following example:</a:t>
            </a:r>
          </a:p>
        </p:txBody>
      </p:sp>
      <p:cxnSp>
        <p:nvCxnSpPr>
          <p:cNvPr id="12" name="Straight Connector 11"/>
          <p:cNvCxnSpPr/>
          <p:nvPr/>
        </p:nvCxnSpPr>
        <p:spPr>
          <a:xfrm>
            <a:off x="838200" y="914400"/>
            <a:ext cx="7467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321637647"/>
              </p:ext>
            </p:extLst>
          </p:nvPr>
        </p:nvGraphicFramePr>
        <p:xfrm>
          <a:off x="3200400" y="3992880"/>
          <a:ext cx="2286000" cy="1112520"/>
        </p:xfrm>
        <a:graphic>
          <a:graphicData uri="http://schemas.openxmlformats.org/drawingml/2006/table">
            <a:tbl>
              <a:tblPr firstRow="1" bandRow="1">
                <a:tableStyleId>{2D5ABB26-0587-4C30-8999-92F81FD0307C}</a:tableStyleId>
              </a:tblPr>
              <a:tblGrid>
                <a:gridCol w="762000"/>
                <a:gridCol w="762000"/>
                <a:gridCol w="762000"/>
              </a:tblGrid>
              <a:tr h="370840">
                <a:tc>
                  <a:txBody>
                    <a:bodyPr/>
                    <a:lstStyle/>
                    <a:p>
                      <a:r>
                        <a:rPr lang="en-US" dirty="0" smtClean="0"/>
                        <a:t>     </a:t>
                      </a:r>
                      <a:endParaRPr 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US" dirty="0" smtClean="0"/>
                        <a:t>     </a:t>
                      </a:r>
                      <a:r>
                        <a:rPr lang="en-US" dirty="0" smtClean="0"/>
                        <a:t>X</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US" dirty="0" smtClean="0"/>
                        <a:t>    </a:t>
                      </a:r>
                      <a:endParaRPr lang="en-US"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r>
              <a:tr h="370840">
                <a:tc>
                  <a:txBody>
                    <a:bodyPr/>
                    <a:lstStyle/>
                    <a:p>
                      <a:r>
                        <a:rPr lang="en-US" dirty="0" smtClean="0"/>
                        <a:t>    </a:t>
                      </a:r>
                      <a:r>
                        <a:rPr lang="en-US" dirty="0" smtClean="0"/>
                        <a:t>X</a:t>
                      </a:r>
                      <a:endParaRPr lang="en-US"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dirty="0" smtClean="0"/>
                        <a:t>     </a:t>
                      </a:r>
                      <a:r>
                        <a:rPr lang="en-US" dirty="0" smtClean="0"/>
                        <a:t>O</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r>
                        <a:rPr lang="en-US" dirty="0" smtClean="0"/>
                        <a:t>    </a:t>
                      </a:r>
                      <a:r>
                        <a:rPr lang="en-US" dirty="0" smtClean="0"/>
                        <a:t>O</a:t>
                      </a:r>
                      <a:endParaRPr lang="en-US"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r>
                        <a:rPr lang="en-US" dirty="0" smtClean="0"/>
                        <a:t>     </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r>
                        <a:rPr lang="en-US" dirty="0" smtClean="0"/>
                        <a:t> </a:t>
                      </a:r>
                      <a:r>
                        <a:rPr lang="en-US" baseline="0" dirty="0" smtClean="0"/>
                        <a:t>   </a:t>
                      </a:r>
                      <a:endParaRPr lang="en-US"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r>
            </a:tbl>
          </a:graphicData>
        </a:graphic>
      </p:graphicFrame>
      <p:sp>
        <p:nvSpPr>
          <p:cNvPr id="2" name="TextBox 1"/>
          <p:cNvSpPr txBox="1"/>
          <p:nvPr/>
        </p:nvSpPr>
        <p:spPr>
          <a:xfrm>
            <a:off x="3238500" y="3933687"/>
            <a:ext cx="228600" cy="246221"/>
          </a:xfrm>
          <a:prstGeom prst="rect">
            <a:avLst/>
          </a:prstGeom>
          <a:noFill/>
        </p:spPr>
        <p:txBody>
          <a:bodyPr wrap="square" rtlCol="0">
            <a:spAutoFit/>
          </a:bodyPr>
          <a:lstStyle/>
          <a:p>
            <a:pPr algn="ctr"/>
            <a:r>
              <a:rPr lang="en-US" sz="1000" b="1" dirty="0" smtClean="0"/>
              <a:t>1</a:t>
            </a:r>
            <a:endParaRPr lang="en-US" sz="1000" b="1" dirty="0"/>
          </a:p>
        </p:txBody>
      </p:sp>
      <p:sp>
        <p:nvSpPr>
          <p:cNvPr id="7" name="TextBox 6"/>
          <p:cNvSpPr txBox="1"/>
          <p:nvPr/>
        </p:nvSpPr>
        <p:spPr>
          <a:xfrm>
            <a:off x="3907971" y="3936463"/>
            <a:ext cx="228600" cy="246221"/>
          </a:xfrm>
          <a:prstGeom prst="rect">
            <a:avLst/>
          </a:prstGeom>
          <a:noFill/>
        </p:spPr>
        <p:txBody>
          <a:bodyPr wrap="square" rtlCol="0">
            <a:spAutoFit/>
          </a:bodyPr>
          <a:lstStyle/>
          <a:p>
            <a:pPr algn="ctr"/>
            <a:r>
              <a:rPr lang="en-US" sz="1000" b="1" dirty="0" smtClean="0"/>
              <a:t>2</a:t>
            </a:r>
            <a:endParaRPr lang="en-US" sz="1000" b="1" dirty="0"/>
          </a:p>
        </p:txBody>
      </p:sp>
      <p:sp>
        <p:nvSpPr>
          <p:cNvPr id="8" name="TextBox 7"/>
          <p:cNvSpPr txBox="1"/>
          <p:nvPr/>
        </p:nvSpPr>
        <p:spPr>
          <a:xfrm>
            <a:off x="4724400" y="3936463"/>
            <a:ext cx="228600" cy="246221"/>
          </a:xfrm>
          <a:prstGeom prst="rect">
            <a:avLst/>
          </a:prstGeom>
          <a:noFill/>
        </p:spPr>
        <p:txBody>
          <a:bodyPr wrap="square" rtlCol="0">
            <a:spAutoFit/>
          </a:bodyPr>
          <a:lstStyle/>
          <a:p>
            <a:pPr algn="ctr"/>
            <a:r>
              <a:rPr lang="en-US" sz="1000" b="1" dirty="0" smtClean="0"/>
              <a:t>3</a:t>
            </a:r>
            <a:endParaRPr lang="en-US" sz="1000" b="1" dirty="0"/>
          </a:p>
        </p:txBody>
      </p:sp>
      <p:sp>
        <p:nvSpPr>
          <p:cNvPr id="9" name="TextBox 8"/>
          <p:cNvSpPr txBox="1"/>
          <p:nvPr/>
        </p:nvSpPr>
        <p:spPr>
          <a:xfrm>
            <a:off x="3238500" y="4325778"/>
            <a:ext cx="228600" cy="246221"/>
          </a:xfrm>
          <a:prstGeom prst="rect">
            <a:avLst/>
          </a:prstGeom>
          <a:noFill/>
        </p:spPr>
        <p:txBody>
          <a:bodyPr wrap="square" rtlCol="0">
            <a:spAutoFit/>
          </a:bodyPr>
          <a:lstStyle/>
          <a:p>
            <a:pPr algn="ctr"/>
            <a:r>
              <a:rPr lang="en-US" sz="1000" b="1" dirty="0" smtClean="0"/>
              <a:t>4</a:t>
            </a:r>
            <a:endParaRPr lang="en-US" sz="1000" b="1" dirty="0"/>
          </a:p>
        </p:txBody>
      </p:sp>
      <p:sp>
        <p:nvSpPr>
          <p:cNvPr id="10" name="TextBox 9"/>
          <p:cNvSpPr txBox="1"/>
          <p:nvPr/>
        </p:nvSpPr>
        <p:spPr>
          <a:xfrm>
            <a:off x="3924300" y="4325779"/>
            <a:ext cx="228600" cy="246221"/>
          </a:xfrm>
          <a:prstGeom prst="rect">
            <a:avLst/>
          </a:prstGeom>
          <a:noFill/>
        </p:spPr>
        <p:txBody>
          <a:bodyPr wrap="square" rtlCol="0">
            <a:spAutoFit/>
          </a:bodyPr>
          <a:lstStyle/>
          <a:p>
            <a:pPr algn="ctr"/>
            <a:r>
              <a:rPr lang="en-US" sz="1000" b="1" dirty="0" smtClean="0"/>
              <a:t>5</a:t>
            </a:r>
            <a:endParaRPr lang="en-US" sz="1000" b="1" dirty="0"/>
          </a:p>
        </p:txBody>
      </p:sp>
      <p:sp>
        <p:nvSpPr>
          <p:cNvPr id="11" name="TextBox 10"/>
          <p:cNvSpPr txBox="1"/>
          <p:nvPr/>
        </p:nvSpPr>
        <p:spPr>
          <a:xfrm>
            <a:off x="4724400" y="4325779"/>
            <a:ext cx="228600" cy="246221"/>
          </a:xfrm>
          <a:prstGeom prst="rect">
            <a:avLst/>
          </a:prstGeom>
          <a:noFill/>
        </p:spPr>
        <p:txBody>
          <a:bodyPr wrap="square" rtlCol="0">
            <a:spAutoFit/>
          </a:bodyPr>
          <a:lstStyle/>
          <a:p>
            <a:pPr algn="ctr"/>
            <a:r>
              <a:rPr lang="en-US" sz="1000" b="1" dirty="0" smtClean="0"/>
              <a:t>6</a:t>
            </a:r>
            <a:endParaRPr lang="en-US" sz="1000" b="1" dirty="0"/>
          </a:p>
        </p:txBody>
      </p:sp>
      <p:sp>
        <p:nvSpPr>
          <p:cNvPr id="14" name="TextBox 13"/>
          <p:cNvSpPr txBox="1"/>
          <p:nvPr/>
        </p:nvSpPr>
        <p:spPr>
          <a:xfrm>
            <a:off x="3238500" y="4680857"/>
            <a:ext cx="228600" cy="246221"/>
          </a:xfrm>
          <a:prstGeom prst="rect">
            <a:avLst/>
          </a:prstGeom>
          <a:noFill/>
        </p:spPr>
        <p:txBody>
          <a:bodyPr wrap="square" rtlCol="0">
            <a:spAutoFit/>
          </a:bodyPr>
          <a:lstStyle/>
          <a:p>
            <a:pPr algn="ctr"/>
            <a:r>
              <a:rPr lang="en-US" sz="1000" b="1" dirty="0" smtClean="0"/>
              <a:t>7</a:t>
            </a:r>
            <a:endParaRPr lang="en-US" sz="1000" b="1" dirty="0"/>
          </a:p>
        </p:txBody>
      </p:sp>
      <p:sp>
        <p:nvSpPr>
          <p:cNvPr id="15" name="TextBox 14"/>
          <p:cNvSpPr txBox="1"/>
          <p:nvPr/>
        </p:nvSpPr>
        <p:spPr>
          <a:xfrm>
            <a:off x="3924300" y="4695110"/>
            <a:ext cx="228600" cy="246221"/>
          </a:xfrm>
          <a:prstGeom prst="rect">
            <a:avLst/>
          </a:prstGeom>
          <a:noFill/>
        </p:spPr>
        <p:txBody>
          <a:bodyPr wrap="square" rtlCol="0">
            <a:spAutoFit/>
          </a:bodyPr>
          <a:lstStyle/>
          <a:p>
            <a:pPr algn="ctr"/>
            <a:r>
              <a:rPr lang="en-US" sz="1000" b="1" dirty="0" smtClean="0"/>
              <a:t>8</a:t>
            </a:r>
            <a:endParaRPr lang="en-US" sz="1000" b="1" dirty="0"/>
          </a:p>
        </p:txBody>
      </p:sp>
      <p:sp>
        <p:nvSpPr>
          <p:cNvPr id="16" name="TextBox 15"/>
          <p:cNvSpPr txBox="1"/>
          <p:nvPr/>
        </p:nvSpPr>
        <p:spPr>
          <a:xfrm>
            <a:off x="4724400" y="4695110"/>
            <a:ext cx="228600" cy="246221"/>
          </a:xfrm>
          <a:prstGeom prst="rect">
            <a:avLst/>
          </a:prstGeom>
          <a:noFill/>
        </p:spPr>
        <p:txBody>
          <a:bodyPr wrap="square" rtlCol="0">
            <a:spAutoFit/>
          </a:bodyPr>
          <a:lstStyle/>
          <a:p>
            <a:pPr algn="ctr"/>
            <a:r>
              <a:rPr lang="en-US" sz="1000" b="1" dirty="0" smtClean="0"/>
              <a:t>9</a:t>
            </a:r>
            <a:endParaRPr lang="en-US" sz="1000" b="1" dirty="0"/>
          </a:p>
        </p:txBody>
      </p:sp>
    </p:spTree>
    <p:extLst>
      <p:ext uri="{BB962C8B-B14F-4D97-AF65-F5344CB8AC3E}">
        <p14:creationId xmlns:p14="http://schemas.microsoft.com/office/powerpoint/2010/main" val="3389295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96</Words>
  <Application>Microsoft Office PowerPoint</Application>
  <PresentationFormat>On-screen Show (4:3)</PresentationFormat>
  <Paragraphs>20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brezaie</dc:creator>
  <cp:lastModifiedBy>bahman</cp:lastModifiedBy>
  <cp:revision>5</cp:revision>
  <dcterms:created xsi:type="dcterms:W3CDTF">2012-11-08T18:22:42Z</dcterms:created>
  <dcterms:modified xsi:type="dcterms:W3CDTF">2015-11-17T15:24:56Z</dcterms:modified>
</cp:coreProperties>
</file>