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D256-68CA-40C9-BD82-2986B6A7DCA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A8DA-448D-4F33-AD59-57914EF92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156085"/>
            <a:ext cx="8077200" cy="463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Font typeface="Wingdings" pitchFamily="2" charset="2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 Output a message to ask for a positive number up to 65536.</a:t>
            </a:r>
          </a:p>
          <a:p>
            <a:pPr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Font typeface="Wingdings" pitchFamily="2" charset="2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 Store each digit in a reserved memory location.  Carriage return or 5-digit should indicate end of number.</a:t>
            </a:r>
          </a:p>
          <a:p>
            <a:pPr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Font typeface="Wingdings" pitchFamily="2" charset="2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 Check the number to make sure it is a genuine number between 0 and 65535.  In case of error, display appropriate error message and redo the input process.</a:t>
            </a:r>
          </a:p>
          <a:p>
            <a:pPr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Font typeface="Wingdings" pitchFamily="2" charset="2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If number is 5-digit, check for the max possible number ‘65535,’ if it is larger, display appropriate message and redo the input process.</a:t>
            </a:r>
          </a:p>
          <a:p>
            <a:pPr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Font typeface="Wingdings" pitchFamily="2" charset="2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 Compact the five digits, (in some cases less than 5-digit) and process them accordingly to pack them into a single 16-bit number.</a:t>
            </a:r>
          </a:p>
          <a:p>
            <a:pPr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FontTx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Use appropriate message and utility subroutine </a:t>
            </a:r>
            <a:r>
              <a:rPr lang="en-US" altLang="en-US" sz="1800" b="1" dirty="0">
                <a:solidFill>
                  <a:srgbClr val="C00000"/>
                </a:solidFill>
                <a:latin typeface="Arial" charset="0"/>
              </a:rPr>
              <a:t>printf</a:t>
            </a: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 to output the decimal and HEX equivalent of the same number.</a:t>
            </a:r>
          </a:p>
          <a:p>
            <a:pPr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FontTx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  Display a message to check if user wants to enter another number and act accordingly.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C00000"/>
                </a:solidFill>
                <a:latin typeface="Arial" charset="0"/>
              </a:rPr>
              <a:t>5-digit Input – Output 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33400" y="838200"/>
            <a:ext cx="8077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brezaie</dc:creator>
  <cp:lastModifiedBy>Rezaie, Bahman</cp:lastModifiedBy>
  <cp:revision>3</cp:revision>
  <dcterms:created xsi:type="dcterms:W3CDTF">2014-09-29T15:43:41Z</dcterms:created>
  <dcterms:modified xsi:type="dcterms:W3CDTF">2020-09-24T12:21:00Z</dcterms:modified>
</cp:coreProperties>
</file>