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0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E4C1-28A8-4472-8CF4-38A8AA21761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F7E8-65EB-4942-892F-A6E39FC9B0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E4C1-28A8-4472-8CF4-38A8AA21761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F7E8-65EB-4942-892F-A6E39FC9B0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E4C1-28A8-4472-8CF4-38A8AA21761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F7E8-65EB-4942-892F-A6E39FC9B0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E4C1-28A8-4472-8CF4-38A8AA21761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F7E8-65EB-4942-892F-A6E39FC9B0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E4C1-28A8-4472-8CF4-38A8AA21761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F7E8-65EB-4942-892F-A6E39FC9B0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E4C1-28A8-4472-8CF4-38A8AA21761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F7E8-65EB-4942-892F-A6E39FC9B0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E4C1-28A8-4472-8CF4-38A8AA21761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F7E8-65EB-4942-892F-A6E39FC9B0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E4C1-28A8-4472-8CF4-38A8AA21761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F7E8-65EB-4942-892F-A6E39FC9B0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E4C1-28A8-4472-8CF4-38A8AA21761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F7E8-65EB-4942-892F-A6E39FC9B0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E4C1-28A8-4472-8CF4-38A8AA21761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F7E8-65EB-4942-892F-A6E39FC9B0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E4C1-28A8-4472-8CF4-38A8AA21761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F7E8-65EB-4942-892F-A6E39FC9B0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9E4C1-28A8-4472-8CF4-38A8AA21761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5F7E8-65EB-4942-892F-A6E39FC9B0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400" y="304800"/>
            <a:ext cx="8077200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u="sng" dirty="0">
                <a:solidFill>
                  <a:srgbClr val="FF0000"/>
                </a:solidFill>
              </a:rPr>
              <a:t>Project 3 – Multiplying two 10-digit numbers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i="1" dirty="0">
                <a:solidFill>
                  <a:srgbClr val="0000FF"/>
                </a:solidFill>
              </a:rPr>
              <a:t>  </a:t>
            </a:r>
            <a:r>
              <a:rPr lang="en-US" sz="2000" dirty="0"/>
              <a:t>Ask user to enter two numbers up to 4,294,967,295.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/>
              <a:t>  Make sure numbers are correct and within the range.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/>
              <a:t>  Pack the numbers into binary (up to 4-bytes).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/>
              <a:t>  Multiply the numbers to get a binary number up to 8-bytes.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/>
              <a:t>  Generate 8-byte long power of tens and store them into memory.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/>
              <a:t>  Use Successive Subtraction method to convert 8-byte binary result into 20-digit decimal number.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/>
              <a:t>  Output the result as follow:</a:t>
            </a:r>
          </a:p>
          <a:p>
            <a:pPr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sz="2000" dirty="0"/>
              <a:t>		85000 × 125000 = 10625000000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/>
              <a:t>  Ask if user wants to try again. </a:t>
            </a:r>
          </a:p>
          <a:p>
            <a:pPr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sz="2000" i="1" u="sng" dirty="0">
                <a:solidFill>
                  <a:srgbClr val="0000FF"/>
                </a:solidFill>
              </a:rPr>
              <a:t>Bonus:</a:t>
            </a:r>
            <a:r>
              <a:rPr lang="en-US" sz="2000" dirty="0"/>
              <a:t> Try to output the result as follow:</a:t>
            </a:r>
          </a:p>
          <a:p>
            <a:pPr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sz="2000" dirty="0"/>
              <a:t>		85,000 </a:t>
            </a:r>
            <a:r>
              <a:rPr lang="en-US" sz="2000" dirty="0">
                <a:sym typeface="Symbol" pitchFamily="18" charset="2"/>
              </a:rPr>
              <a:t> 125,000 = 10,625,000,000</a:t>
            </a:r>
          </a:p>
          <a:p>
            <a:pPr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   no extra spaces are displayed.</a:t>
            </a:r>
            <a:endParaRPr lang="en-US" sz="2000" i="1" u="sng" dirty="0">
              <a:solidFill>
                <a:srgbClr val="0000FF"/>
              </a:solidFill>
              <a:sym typeface="Symbol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Rezaie, Bahman</cp:lastModifiedBy>
  <cp:revision>2</cp:revision>
  <dcterms:created xsi:type="dcterms:W3CDTF">2010-10-26T15:11:24Z</dcterms:created>
  <dcterms:modified xsi:type="dcterms:W3CDTF">2019-11-06T13:17:21Z</dcterms:modified>
</cp:coreProperties>
</file>