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9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465E-5549-AD4C-B9B5-A540E7771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5DC25-0654-2A40-9AA2-277ED19A3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24DD-8D35-0548-B71B-953E0B40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53D9-E145-234C-95AC-179AB2BE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7282-765C-C04F-846C-9EE87D73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16C4-7A49-2F49-90E3-CB4AF222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A17B8-62CE-BA4C-9E55-560CF41BC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2C296-8354-9D4F-9599-845062FA8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1782-D578-B54E-ADE8-E3AC142FC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FFE3-1F95-AF4D-9406-B17A7B8A0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5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891AF0-52FC-FD4C-A7A4-C066631C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96D604-8BD6-7444-868C-F99F364D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6F3E-BC32-DC4C-AAAD-E3ADE69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DC4C-8931-5749-9942-78056406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96FED-05F0-F14C-8D42-844B3CB63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FEDD-2546-2A43-881D-E7FCC61B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2F46B-99C9-E94A-8C46-05FCA76EB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298E-EF91-7D48-8FE4-CF9FDC25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7B25-8CC0-E047-9F8E-969A2051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961DB-7D1A-3A4C-BE8A-DBC088A6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0F6F-264D-394A-983A-E1F8D4B5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17B6-854D-1545-AFFB-81CB7388A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62A37-27FF-6B4E-8F0A-7A045882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09AE0-0097-E74A-BD64-2973CA0A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F4F7D-8158-7C48-A26C-D4C9B247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7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1B8A-3048-8242-A7E5-B72FB117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D3C6-1586-B241-8FE1-278DB3F20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FF819-C514-114E-8359-7B93DC82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599B1-8E27-4C41-9B05-CF7358C7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C0309-178E-9F41-BFB0-93CF1C9A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B1FBE-0064-8444-8490-3149BBF1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8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5BD8-EE14-E846-B5F4-532C2204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FDB60-78AE-E141-B7B9-0F439348B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379D6-7A87-6348-958C-CCAC1DA3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85C9F-7AB9-1A43-A561-E60A77F6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F44F7-9E99-5844-A896-64C5F612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6EA25-39A5-0F40-B622-2A7000265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2558C-C6D6-DC4C-ADC2-133D3739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7E926-9EFD-0548-8215-5245F292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6BDCB-07ED-4F4A-9D4F-B3F7E05F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EF49A-F99C-1447-8DB5-ADF9BC9A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B7222-0B5E-5C44-A478-A412122B5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8D03F-7B04-8C42-836F-60049D8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74629-D0CB-2347-B629-7B55227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7A6F8F-6D83-9741-8F37-6B0264B9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B822-3B23-D34C-A502-97199688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CA43-F9E0-4747-A76D-2EB81733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F81D-1BFE-BF45-8276-2EBDF05B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35C56-824B-1845-82FA-6D93BEE68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ADAC3-F79D-1A46-9507-82595FC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9FF6-5E8E-7048-849B-DE467F99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28EF3-FF43-5A4E-927D-CA8D57C3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8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77F8-791F-BD43-A6AC-CBB98231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74EE0-0009-2443-8842-800823A3C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73D05-0A4E-9A4D-9BF4-B4BF76F5D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E2F81-3E43-224A-82CB-1DEC46D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91FCB-C7F4-5349-B553-71B44191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9840-F1CC-3A40-98A2-B22FB52C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6FB4B-9A8D-2B41-B8F2-32C9C078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5F810-D5FB-284F-A57A-1AA1398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91222-49A2-B34B-B870-C0B3161A8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F08A2-C345-7A40-BC07-026E5E4D6E1E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98D0A-9CD5-024C-A466-1CFB6EB5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9C0B-06D7-4A4F-A98C-0E5214CD0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3CF7-A09E-324B-A8AF-C0A124E04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DDCF73-7CD2-9140-BB26-CEBEDEC73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34" y="0"/>
            <a:ext cx="536448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1B7586-527C-6F4C-BDCA-3F8D7C585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14" y="0"/>
            <a:ext cx="50749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4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A36A3-88F7-4E41-8450-53A64EAFA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47" y="1956591"/>
            <a:ext cx="5937353" cy="35624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7F1D83-2B2B-884B-A2CE-5CD4241E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6590"/>
            <a:ext cx="5937353" cy="356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79650-1EBE-794F-8AA0-9911CDA4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600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74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79650-1EBE-794F-8AA0-9911CDA4D2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143" b="9363"/>
          <a:stretch/>
        </p:blipFill>
        <p:spPr>
          <a:xfrm>
            <a:off x="1524000" y="6314303"/>
            <a:ext cx="9144000" cy="5436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601B22-51C4-6F44-A148-0BA8C205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88" y="0"/>
            <a:ext cx="11611823" cy="625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Yang, Darian T</dc:creator>
  <cp:lastModifiedBy>Yang, Darian T</cp:lastModifiedBy>
  <cp:revision>4</cp:revision>
  <dcterms:created xsi:type="dcterms:W3CDTF">2021-11-19T04:05:17Z</dcterms:created>
  <dcterms:modified xsi:type="dcterms:W3CDTF">2021-11-19T20:10:18Z</dcterms:modified>
</cp:coreProperties>
</file>