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4EDF-79C6-764F-A24B-CFA6A7328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122A0-AD69-3B41-8575-789A90C2A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32730-B1DA-9540-912A-64CD3CE70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2B5B-90D3-4B4E-8448-B1292B9D8E3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22536-E182-6849-992D-AE030A93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C2D1A-9306-964F-9B1E-6709CE24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3F4B-26DE-4C43-901A-D434EF91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3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6489-C9C4-8940-8B03-0D27F66C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C5A48-C6B4-1D4F-A81E-63398F190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88B35-CF33-9F49-84E1-E650E28E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2B5B-90D3-4B4E-8448-B1292B9D8E3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1FE5F-58E4-1749-89DB-A1F067D4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DEB1-54FF-0942-895B-54C0D625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3F4B-26DE-4C43-901A-D434EF91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6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F38BA-7694-B241-B651-D9D8D2C47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78F5F-C7B2-D14C-A7F0-DF9860BB0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EFF2D-32B8-C84D-99B2-62CAC726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2B5B-90D3-4B4E-8448-B1292B9D8E3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63247-F345-2F43-88FE-63B1DA83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9A445-D7E0-8649-B1C7-5ECB0590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3F4B-26DE-4C43-901A-D434EF91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4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453A-8E85-FD44-8052-93388999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F02C3-64BB-7B4E-A5C4-71C2B1AC8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9BD58-DD5D-884E-A03D-C8E89579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2B5B-90D3-4B4E-8448-B1292B9D8E3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BF6DB-0064-1D4F-85A9-DF62E1BA6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06E39-9831-E743-9916-F0F99899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3F4B-26DE-4C43-901A-D434EF91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5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F682-BD0B-4C4C-897E-236CE3CE1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198B2-4565-2B43-AA2A-43AA065E9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76E22-1950-6D49-ACD8-9533750B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2B5B-90D3-4B4E-8448-B1292B9D8E3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7FBBE-A153-BA43-A0AB-A936025A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D8121-9DA2-DA43-9039-9165E25E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3F4B-26DE-4C43-901A-D434EF91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500E-CF6E-C74A-980A-829218AF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77E6-C192-F443-BE09-6A854A272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59CE4-5D08-C74F-AD4D-561AA2C05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35E75-8EFF-D041-B121-96D2E2AC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2B5B-90D3-4B4E-8448-B1292B9D8E3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E8706-54A6-F548-A13B-4094BAB3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65E04-7B1A-BC47-970E-3430D312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3F4B-26DE-4C43-901A-D434EF91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9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6B8C-C30C-A84D-A5CA-08D768E5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5C482-D305-224F-98F2-50A83EF43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0C621-62D7-224F-BBB4-677D83C4C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A2730-1C42-A64E-AF15-F9849208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771A4-F641-3645-94A2-5E958560D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FB357-D167-D04B-9BCB-155F096A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2B5B-90D3-4B4E-8448-B1292B9D8E3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D1CFC-B9AB-3544-A998-E909E4D95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87515C-51E6-014E-BD6E-9318D165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3F4B-26DE-4C43-901A-D434EF91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3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D508-702E-3D45-8221-1EC972CD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A411F-A96B-224B-8A44-B65EB74D5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2B5B-90D3-4B4E-8448-B1292B9D8E3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9D827-0AFF-724C-ACF1-AA698008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30D01-854D-8044-9C8F-3BF443AC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3F4B-26DE-4C43-901A-D434EF91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0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C5A719-B5FF-234B-B749-6166261FD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2B5B-90D3-4B4E-8448-B1292B9D8E3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0616B0-A455-D147-82B4-15A4AFBC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9FC3A-2463-FA4E-91D6-21FA349C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3F4B-26DE-4C43-901A-D434EF91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4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0D4FC-9E38-7546-A01B-391C5DEDC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679F-8A1B-EE4C-B205-12F296E0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8E89C-6C36-BB4F-9A80-4ED5DA668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6A69F-E011-6B44-B771-A151C91D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2B5B-90D3-4B4E-8448-B1292B9D8E3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27248-911C-EF4A-A6DB-A2FF22C0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B609B-88F8-DF4F-9745-79E4F6B5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3F4B-26DE-4C43-901A-D434EF91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8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4CD8-977D-DA43-916A-7506DD5C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139695-C5A2-E443-A2E2-E41AC89B4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E618B-F956-D740-A6FE-FF2080AD4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B14F5-2BF3-B048-AF59-E45E93A6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2B5B-90D3-4B4E-8448-B1292B9D8E3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88E1A-CF2C-6C4A-8CE5-895F347F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BEE7C-CDFC-DC46-8721-AD689475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3F4B-26DE-4C43-901A-D434EF91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6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F32DBC-F7B0-9349-A4DB-19AC5FE2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91A30-4C2B-344C-9504-691B0540E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4B0CF-3664-9D4D-8F6D-954ED9006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32B5B-90D3-4B4E-8448-B1292B9D8E3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6553E-5C5A-D34D-8745-F203C0092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5845C-AFED-7E4C-94E0-CC7F8CCF2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13F4B-26DE-4C43-901A-D434EF91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60222D-6CFE-964F-842B-477351BEC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94" y="2278627"/>
            <a:ext cx="4903230" cy="3848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4569FD-2136-2540-94FD-87201DF4E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11857"/>
            <a:ext cx="4903230" cy="3782491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D5FFE3B-6E76-E948-A411-FAE90586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2020 vs 2022 system</a:t>
            </a:r>
          </a:p>
        </p:txBody>
      </p:sp>
    </p:spTree>
    <p:extLst>
      <p:ext uri="{BB962C8B-B14F-4D97-AF65-F5344CB8AC3E}">
        <p14:creationId xmlns:p14="http://schemas.microsoft.com/office/powerpoint/2010/main" val="254991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CD83-CAD8-7646-B362-BA578ACE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RMSD of ASN18-GLU364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829564-67EE-F14C-B82E-16ADCCA0B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93" y="2046470"/>
            <a:ext cx="5498115" cy="38394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9C4728-2F3F-A946-AF0B-E03A17D36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837" y="1750111"/>
            <a:ext cx="5842872" cy="44321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DD18D9-8C9A-5D48-B539-A362CBCA4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768" y="5885872"/>
            <a:ext cx="4375422" cy="176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AEC668-9319-8941-BC34-2AF1F447D8C5}"/>
              </a:ext>
            </a:extLst>
          </p:cNvPr>
          <p:cNvSpPr txBox="1"/>
          <p:nvPr/>
        </p:nvSpPr>
        <p:spPr>
          <a:xfrm>
            <a:off x="2854411" y="6241653"/>
            <a:ext cx="92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38F98F-6F2D-5446-930C-8DE87BBDF2C5}"/>
              </a:ext>
            </a:extLst>
          </p:cNvPr>
          <p:cNvSpPr txBox="1"/>
          <p:nvPr/>
        </p:nvSpPr>
        <p:spPr>
          <a:xfrm rot="16200000">
            <a:off x="-97312" y="378150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RMSF (</a:t>
            </a:r>
            <a:r>
              <a:rPr lang="en-US" dirty="0" err="1"/>
              <a:t>Å</a:t>
            </a:r>
            <a:r>
              <a:rPr lang="en-US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7EF505-D2BF-2147-BC75-4AE850A9D764}"/>
              </a:ext>
            </a:extLst>
          </p:cNvPr>
          <p:cNvSpPr txBox="1"/>
          <p:nvPr/>
        </p:nvSpPr>
        <p:spPr>
          <a:xfrm>
            <a:off x="8782154" y="5997563"/>
            <a:ext cx="77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71111C-4AFE-A240-8E60-8F53307BDAA2}"/>
              </a:ext>
            </a:extLst>
          </p:cNvPr>
          <p:cNvSpPr txBox="1"/>
          <p:nvPr/>
        </p:nvSpPr>
        <p:spPr>
          <a:xfrm rot="16200000">
            <a:off x="5892329" y="379993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RMSD (</a:t>
            </a:r>
            <a:r>
              <a:rPr lang="en-US" dirty="0" err="1"/>
              <a:t>Å</a:t>
            </a:r>
            <a:r>
              <a:rPr lang="en-US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DD07D0-72BD-264F-9B7A-03B45447AE8B}"/>
              </a:ext>
            </a:extLst>
          </p:cNvPr>
          <p:cNvSpPr txBox="1"/>
          <p:nvPr/>
        </p:nvSpPr>
        <p:spPr>
          <a:xfrm>
            <a:off x="7528300" y="2730843"/>
            <a:ext cx="126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residues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4B0BB2-503E-3F40-BCFA-3B3091D8CB34}"/>
              </a:ext>
            </a:extLst>
          </p:cNvPr>
          <p:cNvSpPr txBox="1"/>
          <p:nvPr/>
        </p:nvSpPr>
        <p:spPr>
          <a:xfrm>
            <a:off x="8995719" y="4930346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18-364</a:t>
            </a:r>
          </a:p>
        </p:txBody>
      </p:sp>
    </p:spTree>
    <p:extLst>
      <p:ext uri="{BB962C8B-B14F-4D97-AF65-F5344CB8AC3E}">
        <p14:creationId xmlns:p14="http://schemas.microsoft.com/office/powerpoint/2010/main" val="413850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F507-E1BC-C548-A8A6-D003802C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25µs of ADP bound and no ADP Eg5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0905B-2AB1-B74D-BD53-1F7222C13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195" y="1964243"/>
            <a:ext cx="5657678" cy="43498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C3F6AC-0858-EB4D-BBAE-D07850533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28" y="1964242"/>
            <a:ext cx="5370567" cy="43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31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28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2020 vs 2022 system</vt:lpstr>
      <vt:lpstr>RMSD of ASN18-GLU364</vt:lpstr>
      <vt:lpstr>25µs of ADP bound and no ADP Eg5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vs 2022 system</dc:title>
  <dc:creator>Yang, Darian T</dc:creator>
  <cp:lastModifiedBy>Yang, Darian T</cp:lastModifiedBy>
  <cp:revision>5</cp:revision>
  <dcterms:created xsi:type="dcterms:W3CDTF">2022-06-23T17:53:34Z</dcterms:created>
  <dcterms:modified xsi:type="dcterms:W3CDTF">2022-06-23T19:29:39Z</dcterms:modified>
</cp:coreProperties>
</file>