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8"/>
    <p:restoredTop sz="94401"/>
  </p:normalViewPr>
  <p:slideViewPr>
    <p:cSldViewPr snapToGrid="0" snapToObjects="1">
      <p:cViewPr varScale="1">
        <p:scale>
          <a:sx n="103" d="100"/>
          <a:sy n="10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67F3-96DA-604A-A425-4F9A4F859A5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0542-E897-2A44-9329-2731D8433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colors are reversed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10542-E897-2A44-9329-2731D8433E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56E9-5452-084A-9153-558A824C1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CAB4-B78B-B54B-BFBA-706F6093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DD03-6604-4B4D-91F7-ED27260F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D6FC-CEC9-744C-9F26-9122A40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C91C-9F94-DC4F-B91B-802532A1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914-1DC6-AF4C-948E-7D3909C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10C0-00D8-6046-ACD0-CD130207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8B55-A538-A347-B215-9B5B96B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F0AC-D5AF-B648-BFFA-4DB193CA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6CDE-9D6F-3E47-92B9-5768BD8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B33BA-B321-0A48-A899-651A3175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EE9D-12C3-1E43-A21C-88BBC0349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5349-04E3-2149-9692-237E121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4047-AFAB-1C48-8C05-6E78EDE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99E5-28A6-9B4E-8BCC-00F32766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FED3-C07F-0844-9512-E7B96A95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2EE3-9894-5D49-A129-8DEDFAEE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15D0-CFA5-2B4D-BB5F-DFF3DCAA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57C3-1263-0F4F-90B5-00EBA939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E083-38CE-E04C-BCBD-AA580108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D0C0-72F3-F841-B3C8-EBD52211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63C6-B0B7-B445-B152-E0D278FA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BF30-85FD-3D4C-83E0-7B65FDAB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DB5F-AB93-5A48-96DE-2ADC95B6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BF7E-1951-EE40-82FE-FF6E953D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0C-F653-D446-9CEF-FFEF7158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F396-135E-294C-96A2-CF4007600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41866-0FA0-044F-9349-4571EE4D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A2EE-E698-5B4D-B642-4055B8EA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CD99-3912-4B47-BD69-7E6CF83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321-85EF-4A48-BA35-AD21AEA6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EB5B-477D-024B-B7BF-89586749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D108-4998-024E-9735-5EACA69F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9216-8E6B-E543-AB76-5D8B11D11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CD220-B04C-E04A-8972-539938466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C69C3-4A61-8647-A02C-553120F2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AAD37-1F4B-DD41-A2B3-909BF579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C173-7CDA-7B43-A94B-90DAC32C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325EF-3C8F-A24B-9460-CC3F0A83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2498-DA8B-3845-AD2A-3FE3372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F263-3773-3340-AF15-E32BB466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F4EE-1F0A-E147-9024-44227386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B560-DE3C-5C40-BE28-31188619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CB6B0-E5C7-C148-86F7-FC7E6AB5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A63C8-6A02-034B-9541-6EE086AE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D881-0795-8741-938A-75B55039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DB5B-338A-9F4E-9B7B-27B75868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CB69-66D9-174F-97DB-54695C5E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14DDC-7F92-EE4E-BDED-3C173AA7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343E-998B-704F-82A6-EF1686B8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87144-2101-3A4A-9E03-989ECC55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8D85-6A4E-9045-A78D-84BE61DF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B113-F5F3-B74E-A459-7C10A3E4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CEA49-2054-5E48-8A7C-B78DE7F0E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6F967-F036-C34A-BFB1-BAFE9584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4BCD-20A4-5547-A7FA-F92E9A59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373A-CAEE-2347-A6C5-66DD4635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8D36-C6E2-7443-BD5A-4986F45D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03F71-AA5D-5D4F-A8DB-5D872A5A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4CA7-6645-1D43-A9DE-633FD9B6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834C-711E-E64A-AD2B-2513B851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9065-73D6-FD48-A7D7-B4A6083E89CC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557D-E383-3F4C-ABF3-24FACA08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EE2B-4B6E-D446-89A9-FF0EFF6E7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0D79-94F5-9640-B442-86F94526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0123C8E-4DC4-9842-8280-0111605B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00528"/>
              </p:ext>
            </p:extLst>
          </p:nvPr>
        </p:nvGraphicFramePr>
        <p:xfrm>
          <a:off x="321734" y="360893"/>
          <a:ext cx="11548530" cy="1079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706">
                  <a:extLst>
                    <a:ext uri="{9D8B030D-6E8A-4147-A177-3AD203B41FA5}">
                      <a16:colId xmlns:a16="http://schemas.microsoft.com/office/drawing/2014/main" val="4018002896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775187728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1164842860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2364958905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1410827027"/>
                    </a:ext>
                  </a:extLst>
                </a:gridCol>
              </a:tblGrid>
              <a:tr h="50376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Monastrol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AM1-BCC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Iteration 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Iteration 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Iteration 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46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Percent Deviation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33.03%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7.82%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7.91%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2643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CF3916-40B3-1C4A-8C49-C04285E3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2665"/>
            <a:ext cx="3286606" cy="2911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2542C-BA88-1A42-BC18-6A2719BC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00" y="2111548"/>
            <a:ext cx="3477826" cy="3081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B93E3-0C10-2B47-B106-8E840B56D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161" y="1725809"/>
            <a:ext cx="3024200" cy="385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ED4D9-0C76-4E48-9049-17B185E3A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485" y="5379507"/>
            <a:ext cx="4826000" cy="111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77A2C-1D50-8945-9E6F-2187F56D7872}"/>
              </a:ext>
            </a:extLst>
          </p:cNvPr>
          <p:cNvSpPr txBox="1"/>
          <p:nvPr/>
        </p:nvSpPr>
        <p:spPr>
          <a:xfrm>
            <a:off x="5629205" y="609699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2496-0684-A74B-AEBD-E11200445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202" y="2163068"/>
            <a:ext cx="3361526" cy="29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B17A2-B52D-BF43-957F-755EF3A3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66" y="0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5A650-6181-2146-BB1E-ECD503A9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8" y="-1"/>
            <a:ext cx="4128218" cy="365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3FA35-3C48-BA4A-B20A-71934C4D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6" y="34290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B273F-2701-FD48-B741-DAD3E028E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242" y="2895600"/>
            <a:ext cx="492375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3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AF53DD-BBFE-1245-A0BC-D84878EA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93976"/>
              </p:ext>
            </p:extLst>
          </p:nvPr>
        </p:nvGraphicFramePr>
        <p:xfrm>
          <a:off x="1816902" y="942746"/>
          <a:ext cx="8105576" cy="117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394">
                  <a:extLst>
                    <a:ext uri="{9D8B030D-6E8A-4147-A177-3AD203B41FA5}">
                      <a16:colId xmlns:a16="http://schemas.microsoft.com/office/drawing/2014/main" val="4018002896"/>
                    </a:ext>
                  </a:extLst>
                </a:gridCol>
                <a:gridCol w="2026394">
                  <a:extLst>
                    <a:ext uri="{9D8B030D-6E8A-4147-A177-3AD203B41FA5}">
                      <a16:colId xmlns:a16="http://schemas.microsoft.com/office/drawing/2014/main" val="3914570609"/>
                    </a:ext>
                  </a:extLst>
                </a:gridCol>
                <a:gridCol w="2026394">
                  <a:extLst>
                    <a:ext uri="{9D8B030D-6E8A-4147-A177-3AD203B41FA5}">
                      <a16:colId xmlns:a16="http://schemas.microsoft.com/office/drawing/2014/main" val="1164842860"/>
                    </a:ext>
                  </a:extLst>
                </a:gridCol>
                <a:gridCol w="2026394">
                  <a:extLst>
                    <a:ext uri="{9D8B030D-6E8A-4147-A177-3AD203B41FA5}">
                      <a16:colId xmlns:a16="http://schemas.microsoft.com/office/drawing/2014/main" val="2364958905"/>
                    </a:ext>
                  </a:extLst>
                </a:gridCol>
              </a:tblGrid>
              <a:tr h="54662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Monastrol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Original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Iteration 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Iteration 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460"/>
                  </a:ext>
                </a:extLst>
              </a:tr>
              <a:tr h="6247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RMSE (kcal/mol)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3.39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2.25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2.19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2643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D345E72-D680-CA45-AA8E-9CE63B9F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90" y="2257654"/>
            <a:ext cx="45720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8C9AC-A666-B641-A032-9B3B60D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90" y="2257654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39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20</cp:revision>
  <dcterms:created xsi:type="dcterms:W3CDTF">2022-03-16T17:14:52Z</dcterms:created>
  <dcterms:modified xsi:type="dcterms:W3CDTF">2022-04-19T21:45:06Z</dcterms:modified>
</cp:coreProperties>
</file>