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0"/>
    <p:restoredTop sz="94490"/>
  </p:normalViewPr>
  <p:slideViewPr>
    <p:cSldViewPr snapToGrid="0" snapToObjects="1">
      <p:cViewPr varScale="1">
        <p:scale>
          <a:sx n="74" d="100"/>
          <a:sy n="74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0876-A160-A847-BF89-F9581DF81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3F4D6-08E0-7D4C-9AAA-213340CD2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7E32-9092-7B4A-9BF3-35ACECBC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4DDF7-71C5-544B-99F6-AB87041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D1370-F257-EB48-9B41-59E26B5B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EE92-8FED-A74B-A3FF-91C54674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71D3F-F012-0148-A029-EBFD00893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9371-B748-4C41-BC1C-0B8172DD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C19DA-C1B4-1644-886F-0ECFE7D7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EFAEA-D257-9A47-94C0-59B46F41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F346E-6FE5-6948-9A7A-84AA63236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DD008-50F5-F341-946E-4DD9B185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4864-66EF-BA46-9FF6-61DEA77F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4747-4045-CA46-87C9-50842AB9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5F98-DBF1-644A-8E98-86BB68D1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E892-2F86-7944-A644-7529238C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406C-0432-8D42-A081-61ADBEA1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7783-DFAE-514C-A6BD-5D19152E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ED382-B079-C54E-8174-4D26EE18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2C132-4897-5A4F-B47B-D7113E6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5393-D025-0D4B-8955-0CF65A19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1AE48-DADA-3A45-BB1E-6EDF93D6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B927-9FE4-CE47-8570-E63971C8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61B7-859A-294B-99A8-DAE8F818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9BDB-B879-2B45-96A4-8F9EDCE3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4CD9-564D-ED43-9058-8017C343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E06E-375C-6048-AAB7-6F2F5297C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0AB29-E1D5-FE48-9D63-1F41005D9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8C461-C9F2-6741-B562-E73FBEBB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5FB25-1FE9-DA41-8353-78F06959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50400-A75F-4F4C-92DE-C51784A6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38AB-5F2E-AE4C-8FD8-6A4E95F9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99313-5F31-5649-801A-557D02569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E6285-A4FE-3B49-A5B3-24FFDB4A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0A16-00A6-A445-A7E3-DD96847F8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47A52-DF1E-FF4D-8D60-304F36FB1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4311-9D29-044A-A053-844FEF1B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99299-1A43-0544-9B06-5A709729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E19FD-B295-FB44-99F4-639E5B8D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CA95-4613-FB49-BCEB-954F433B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4A761-26E8-FA40-B8F0-435BAABE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337C3-43C0-0B42-92A6-55943785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7AE-C752-0742-8173-F7B5EB48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4D6B3-D4F4-B349-9963-3EFB9585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3C8D4-CAAA-6A4B-82DB-CD3B6C89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701C6-4910-494E-87AC-1A050713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90EC-5BA3-ED4E-BDC1-E89DD50A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E913-6A1F-DD40-B238-D4B8FC9C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93F0D-E4AD-1A48-97A2-B5ACD7F82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45400-49BC-6945-AF07-135332C0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CC1A-D89E-3840-8657-C94264D6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45EF1-B226-B947-B51C-D6D5F1DF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DA5-C363-284F-B3F8-D78F7CDC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F5CDE-A3B7-EB4A-8D5B-4DA0F53DF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D22B9-F919-344D-845E-3FC3BC124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FECAE-FEA0-A941-9747-5BF8E570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B3C08-669E-E946-8EF9-E4C6BAAF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33C2C-4D41-7041-A57E-43EE047B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7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A8338-8F14-6241-9BFC-33166C0C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5EA9A-220A-4341-8728-910B769F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5C534-0FD1-6A47-B6A9-05524BA2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2E467-43B1-5F46-8042-80920831C953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E41F-B562-3547-8CC7-520D86AAD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535B-F1F2-1742-AF1B-0F2CE908B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BFD0-55EA-B246-8C93-CA402DD7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D92F09-3C11-B543-99C0-B1707C8C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96" y="0"/>
            <a:ext cx="8735803" cy="67439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43A350-F4F1-1743-B879-E23B3C00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92" y="6508853"/>
            <a:ext cx="5843078" cy="235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FFFB5-92B5-E44F-9CFA-FE019184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221924" y="3089642"/>
            <a:ext cx="5843078" cy="23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Darian T</dc:creator>
  <cp:lastModifiedBy>Yang, Darian T</cp:lastModifiedBy>
  <cp:revision>2</cp:revision>
  <dcterms:created xsi:type="dcterms:W3CDTF">2022-06-09T18:02:50Z</dcterms:created>
  <dcterms:modified xsi:type="dcterms:W3CDTF">2022-06-09T18:06:06Z</dcterms:modified>
</cp:coreProperties>
</file>