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3EA0-FB38-B044-B380-429F9F490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D2699-560E-D648-819B-267226123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443E-7069-E144-AC7D-D1C4FC29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C63E-01DF-9D43-8759-9BF9403A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BD483-9743-A64A-B919-BC941327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C6E1-C03C-0E44-934D-BF69BE1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D281A-2AA3-2348-9D6F-7DC863FC5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29E2-AD22-124E-B02B-EA70FC55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FAE4-1ECC-6842-8613-3362A5F5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ADB9-F979-9946-A9DC-50F6ED69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6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B2D0D-A95F-6E4B-82EC-A7ADBF409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53EA7-09E4-3B4D-9A93-7F9158D1B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AFA0-1A2A-6A46-AF75-2BF7DAC8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6072-6602-7C48-97AE-69150328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238A-23C9-3F45-B278-8B8DFF56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5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F2A-A73F-E54F-8165-81083C55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177C-4A48-4C4A-A4AF-3E7A6190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1030-538B-A74A-9AE4-104671BA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1687B-F5CF-DD42-9CBE-3A5AB3C0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F420-8437-A245-925A-9A75F95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1613-3AE7-E84D-AD5E-D3028ECD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01D68-F520-124B-ABD4-501FD9F1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35A9-F49E-1846-8B60-A13DD0D7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2A5F-E87B-A14B-85C7-B431D0F9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8439-4D38-2F46-990A-0BEDEAD6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4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6B64-669D-2B42-9CB8-BBFE84BEE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26EA-7C78-FC4E-B7E3-515A95089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DA11-39AD-FE47-95F6-9C7EAFE2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97837-1C68-9241-8210-7C29D290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F78D4-6596-3748-A7BA-8F49DCD9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C476A-BCFE-4643-B941-EF0DAAE6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C1417-D197-8647-BB83-A118E517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21B-03EF-7247-94A5-C564B9B58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8846-1F4A-1243-9684-21C93D14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A7A2AF-484C-4748-AC36-DD8253C8E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28F40-698A-D340-8B16-CC71FB1DC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C5B1E-A85C-FC44-B410-1E2FDF15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39E5-6A82-5A4C-8F89-48ECEDA9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1E1E0-F1C2-1E43-9413-C4294373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FDE8-E425-F244-98D8-F952BAB4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935E3-837E-B64C-B2FE-FE44BD6B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228B9-926D-724C-8F53-13BEB8C7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3E388-372E-3E44-8943-0E41C4D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DD036-2E32-C642-8012-60D118F1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198A8-5387-594C-8F0A-D6B03D6F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629A1-60D2-384B-95E3-758903BD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CF46-59E7-614C-983A-F161F7C8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8056-03F9-CE46-8977-0A426069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705E1-DF5F-4742-94C8-E5C54EDAD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53B1F-7C32-C644-ACAE-DD5594F2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FB48-BCEE-184D-BFEC-8542EB22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6A93-EF9C-DA4B-B7D3-E6D26C34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092A-99BF-FB43-B35A-FDB31BF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F8EEF-D886-5F45-96B9-C3888350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48EDB-7240-0D45-BBDA-2D7AA594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DA0B8-7ADD-7F4F-96BB-173F923E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80929-CAEA-7245-AC34-6962620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7113-DBFD-9F46-A3FC-8FED073E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7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A162F-C8E8-DE4C-A329-8989C027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DBB3A-6873-884F-AFFB-F45EC6583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C7BD-343A-074E-B67A-21FE18007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C09F-EAB4-BA45-AE1A-33E2601DE1B0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A24B-A553-4D47-95B7-D88733C32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1A9C-1E44-0E43-9E6E-CBAD63A9F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17F2-673A-2E49-9C59-D8DF3725D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C9FF6-FD62-814B-8B0A-E1DC2F82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69" y="0"/>
            <a:ext cx="4483176" cy="3364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78ECBA-7F1F-B04F-B34C-0DD510E4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70" y="3364812"/>
            <a:ext cx="4483176" cy="3364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56E27-B1BF-C44B-90A3-8E1F12350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56" y="3364813"/>
            <a:ext cx="4483176" cy="3364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EAA37E-9A72-3E40-BC13-9A42A9DDA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56" y="0"/>
            <a:ext cx="4483176" cy="336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Darian T</dc:creator>
  <cp:lastModifiedBy>Yang, Darian T</cp:lastModifiedBy>
  <cp:revision>1</cp:revision>
  <dcterms:created xsi:type="dcterms:W3CDTF">2024-02-01T21:50:18Z</dcterms:created>
  <dcterms:modified xsi:type="dcterms:W3CDTF">2024-02-01T21:51:39Z</dcterms:modified>
</cp:coreProperties>
</file>