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0"/>
  </p:normalViewPr>
  <p:slideViewPr>
    <p:cSldViewPr snapToGrid="0" snapToObjects="1" showGuides="1">
      <p:cViewPr varScale="1">
        <p:scale>
          <a:sx n="98" d="100"/>
          <a:sy n="98" d="100"/>
        </p:scale>
        <p:origin x="11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F1D5B-11C7-BF49-AAC1-72CFE13D1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2521A-BD4C-9B4A-85B1-80EA1EEA3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1C49-976B-ED48-A39C-F915D950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1EC1B-E582-234C-8752-CB0854C7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F7FA-C25F-114D-BA03-CD395AB0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153F-92D6-DA42-8E83-019E6EB0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2FD24-97CF-D44B-8D88-BE56BADE1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32D4-A395-2E4E-BC47-37BB9DD8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85A0-AFEB-9643-96D7-60B575EE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7633A-7DB9-F94B-8B8D-AEA1C11B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8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19BE-7EA4-744D-A8C3-549B4CECD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191C1-4302-3D4E-A56F-01D779E1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1E59-4C81-994C-96D3-609681F7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17AB-88C6-E749-8160-8FD19D6C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39F64-58FF-8448-A529-16CF6F66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26B1-78AA-804F-857B-BA0A6EE1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C182-FC8D-FC44-9CEC-342CF52E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93AA-A7E4-044C-AC15-A4E70BCB9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1C38-9616-7741-9ED2-E7B3785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C50E-8190-5343-AC9D-B107E29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D715-AA13-6440-A936-FE61FCDF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2041D-B71E-074A-911B-2CBB9F15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1AA-668E-3547-BB3A-7DC1198B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0CC8D-0D1D-FA43-87D3-0ED1271E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BFFD-4023-0C49-841F-ED4226DD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E03E-00E3-5541-A851-D96D4C07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5090-529E-ED42-829B-2685696B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2177E-CFBC-9E40-B800-DFB8574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879D2-690B-1448-8D78-75415516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B864-D575-F045-8DE9-081A4F91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92753-891A-704A-80A2-4EC1E84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0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6A3A-EA79-044E-8E9E-809D8E4C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64664-2367-944C-850E-5E4785C3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A85B7-DB5B-694E-8E2D-361FA590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92EF7-427D-1341-80AA-5224BE388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2A3B-E24E-494D-9E97-42A05B732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0D115-2150-F545-9279-853BB101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0550-5402-1A4A-930D-4AC662E1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AABB9-215D-4043-8C5A-4F83F62C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7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020A-8DF9-E34A-BCA4-2AB3AF1A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7599D-2FB6-644B-9517-5E1B2708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C958C-0B85-E348-BB85-587025DD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24256-92E3-A74A-8B5F-BD3AB3E4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9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CC3B-7E8F-C14D-BD9B-6F52DD88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06B4E-69DB-534C-A0F0-5F527D06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291F-B534-A24D-8F71-853171F1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3F06-6A22-D842-A08C-B85AC166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0E445-BC8B-E643-9B6C-E7D18D29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266-F5B3-9A46-B513-8F997B57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37CF8-DE1D-7B4B-BBC1-3EB2F71B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1DE9-D1F9-5F4E-BB0F-833DCD0B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64184-8314-4B4A-9CE6-937EA0A4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D8FF-6076-8041-9E5A-F08956D0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1CDB7-1C16-2A47-A55A-5E467CF24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7DB21-069F-6845-8DD8-71898574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456DF-AD87-C44F-A01C-CC737A2C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41FFF-C4CD-604F-AE6F-03665606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F8D80-BD27-ED44-80F7-B50C32A2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513B5-E60C-9541-B917-2C3D012A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B710-EC6E-C44C-83F6-2E3C88F72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4036-C2D0-EB4D-9EC8-42E5E0E2A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B4A73-751E-8A42-A0B6-324DD339743B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850D-9547-834F-ABC0-C1C22160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D93D-3DDC-5A48-8CD0-B8DF81E85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612AB-FB05-BC48-83AF-BF9B52B8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5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3599F9-25E0-2E4C-8A2A-517A4395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49233"/>
            <a:ext cx="8778240" cy="2917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0149A2-90A6-9A45-BABE-8A44E55603B5}"/>
              </a:ext>
            </a:extLst>
          </p:cNvPr>
          <p:cNvSpPr txBox="1"/>
          <p:nvPr/>
        </p:nvSpPr>
        <p:spPr>
          <a:xfrm>
            <a:off x="5995852" y="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3A628D-FD99-9441-A0F6-08C34C717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45" y="3791712"/>
            <a:ext cx="6727371" cy="2647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DE84FA-22DF-2946-A214-05476EDDD442}"/>
              </a:ext>
            </a:extLst>
          </p:cNvPr>
          <p:cNvSpPr txBox="1"/>
          <p:nvPr/>
        </p:nvSpPr>
        <p:spPr>
          <a:xfrm>
            <a:off x="3391989" y="3422380"/>
            <a:ext cx="56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CE3E7-773A-F34F-A343-11C66EBB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25" y="4019644"/>
            <a:ext cx="3206750" cy="241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B84E8-B382-FB47-ABE6-9E8C9269B6B4}"/>
              </a:ext>
            </a:extLst>
          </p:cNvPr>
          <p:cNvSpPr txBox="1"/>
          <p:nvPr/>
        </p:nvSpPr>
        <p:spPr>
          <a:xfrm>
            <a:off x="8916580" y="342238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CDC42</a:t>
            </a:r>
          </a:p>
        </p:txBody>
      </p:sp>
    </p:spTree>
    <p:extLst>
      <p:ext uri="{BB962C8B-B14F-4D97-AF65-F5344CB8AC3E}">
        <p14:creationId xmlns:p14="http://schemas.microsoft.com/office/powerpoint/2010/main" val="341403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1</cp:revision>
  <dcterms:created xsi:type="dcterms:W3CDTF">2024-09-24T22:31:15Z</dcterms:created>
  <dcterms:modified xsi:type="dcterms:W3CDTF">2024-09-24T22:33:46Z</dcterms:modified>
</cp:coreProperties>
</file>