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99"/>
    <p:restoredTop sz="83800"/>
  </p:normalViewPr>
  <p:slideViewPr>
    <p:cSldViewPr snapToGrid="0" snapToObjects="1">
      <p:cViewPr varScale="1">
        <p:scale>
          <a:sx n="42" d="100"/>
          <a:sy n="42" d="100"/>
        </p:scale>
        <p:origin x="18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3D602-F547-A54C-BF75-05BE1DF32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E2405-EEB2-594A-B623-F1564984F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60DC5-35A1-DF47-B53A-818ACD46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1C23-52E9-6A42-8678-E792B47941A7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6D4E5-B957-534B-BFE0-9B834468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2ABF8-731F-BD4B-9ADC-4EF12CC6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3321-C760-4D4A-BE5E-629DB6780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8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587A-9AD1-1744-B3CF-3D9B2C53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2FD18-B9B3-4B4C-B30A-A172FB552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386E7-1296-3C49-9CBE-85C7B895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1C23-52E9-6A42-8678-E792B47941A7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06721-5C7A-164A-8223-F02F2416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E74E8-5528-CE41-BC2A-C6157D73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3321-C760-4D4A-BE5E-629DB6780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3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D1CCB-B131-BF40-85F6-D25D1845F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FFDC0-E3BC-924D-9F86-4D72921D9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35B28-AD78-8C43-BE8A-A0564F43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1C23-52E9-6A42-8678-E792B47941A7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81CDF-8DED-B048-950A-3D8BE04F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02C3B-D148-CF4A-B7FF-9E8862AA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3321-C760-4D4A-BE5E-629DB6780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8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EEBF-6BA9-ED41-8485-A01861F7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53BB3-D6A1-9746-8784-84FC201FE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FA01B-9EAB-2E47-9A7F-0400115D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1C23-52E9-6A42-8678-E792B47941A7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37FF9-0B8A-3540-A78B-407F5414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24431-3799-9142-B549-5AF4A154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3321-C760-4D4A-BE5E-629DB6780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0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5845-5DAE-1C47-8F0F-C24B1C9F4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E422-E3F5-C846-941D-38C3EA23B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6281B-4E8D-8F4B-8CC9-4C0349DD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1C23-52E9-6A42-8678-E792B47941A7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4F03C-E5FC-194E-BDCC-1CDB0B74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DC02F-2C2E-1F4E-AA5A-A3D67F07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3321-C760-4D4A-BE5E-629DB6780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3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ADFC-F14E-DC4B-9F2E-C52FD28B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6D9B2-AA14-5245-BA08-B31C6E7ED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485AC-404F-644A-A807-23FC60C08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240D9-560C-A343-8EAA-71540B61F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1C23-52E9-6A42-8678-E792B47941A7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E555D-7BC8-C64E-8C74-6589A75B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78AC0-53DC-8140-A2D6-978C9298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3321-C760-4D4A-BE5E-629DB6780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5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BB47-0EE5-C341-8D7A-A73431213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C9B04-C99B-9D48-BBBE-DA05953B1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88D24-99DB-0344-B3E9-4B284B3D3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3FBC3-050E-9D4A-BA64-B9E2A1EE4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A423C-D2B4-AB46-AA59-A652F852A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E1EAFE-08F9-8C4E-98C5-1E61ED85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1C23-52E9-6A42-8678-E792B47941A7}" type="datetimeFigureOut">
              <a:rPr lang="en-US" smtClean="0"/>
              <a:t>8/30/22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CAE2A3-FF3F-5D4A-9AEB-4B824D38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5A0DF-4863-9E47-8F13-816CE73F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3321-C760-4D4A-BE5E-629DB6780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5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EB7E-9494-3E44-8795-C85E6320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BF9A79-4A69-1B48-A307-5FBC5C9F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1C23-52E9-6A42-8678-E792B47941A7}" type="datetimeFigureOut">
              <a:rPr lang="en-US" smtClean="0"/>
              <a:t>8/30/22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CB8B4-B271-504B-9FC3-0645E9A1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B467A-94E3-1249-A3A2-6B4DFBF8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3321-C760-4D4A-BE5E-629DB6780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2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F18D32-5E2D-C246-A71B-B3F99066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1C23-52E9-6A42-8678-E792B47941A7}" type="datetimeFigureOut">
              <a:rPr lang="en-US" smtClean="0"/>
              <a:t>8/30/22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F10A9-6AAA-6840-A246-7CC9E6A6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5D2F1-D2DA-984C-A6F9-DDC2ECD5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3321-C760-4D4A-BE5E-629DB6780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8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7C84-0653-6B43-96B0-BCA4AE22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CC9C4-1346-6B48-A8C3-B0B5BFA6B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24F13-DF5D-0241-8098-D4BECFC8A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AA573-9130-C240-B915-9A74F84E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1C23-52E9-6A42-8678-E792B47941A7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B1D31-8D52-7740-A09A-C80CF4E0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5ED92-21B9-EC48-862F-5AEEA1E5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3321-C760-4D4A-BE5E-629DB6780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5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D395-FAFC-454A-924A-C3D520DE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52A651-7C31-C14A-A969-820094958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2EA46-D3E4-C648-B9DE-895E18869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41E3B-9884-5A42-A960-1FC6625C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1C23-52E9-6A42-8678-E792B47941A7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0F425-CA37-2749-BFC1-F5EDCCC5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6E356-ABE3-F244-8343-E0DADA2D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3321-C760-4D4A-BE5E-629DB6780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9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831B8-A265-154E-A7AC-CF86DD17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454AE-643D-DD4E-BF89-8D434C7E5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D4567-CB9E-9B47-9855-DABC6F7A8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E1C23-52E9-6A42-8678-E792B47941A7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88B84-C7DE-9C46-BE76-AA88D5387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419D6-3F1C-0E48-9D2C-A3D0A2F26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D3321-C760-4D4A-BE5E-629DB6780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0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6A84-5030-0D47-8C4C-D84F833641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GB1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F720E-8A70-D14B-8A5A-E126343A9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8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1FAE28-785D-BD47-8628-52C98F18D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Electrostatics near HIS with He and He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F078EB-196E-644A-9A3E-7435ED50D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64" y="2051229"/>
            <a:ext cx="5541736" cy="42348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4F4BB9-6562-5847-807A-3AC66E88C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051229"/>
            <a:ext cx="5860895" cy="423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1FAE28-785D-BD47-8628-52C98F18D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Electrostatics near HIS with </a:t>
            </a:r>
            <a:r>
              <a:rPr lang="en-US" dirty="0" err="1"/>
              <a:t>Hd</a:t>
            </a:r>
            <a:r>
              <a:rPr lang="en-US" dirty="0"/>
              <a:t> and </a:t>
            </a:r>
            <a:r>
              <a:rPr lang="en-US" dirty="0" err="1"/>
              <a:t>Hd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A3C0A4-CB34-194E-A0F4-1E0672C48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333" y="2051229"/>
            <a:ext cx="6333707" cy="42348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DFAED0-EEA2-7A4E-8A51-862140AA3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85" y="1868741"/>
            <a:ext cx="5285448" cy="441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66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F0F0-AE18-4C44-9F14-6110D99A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Best guess starting configuration (He and </a:t>
            </a:r>
            <a:r>
              <a:rPr lang="en-US" b="1" dirty="0" err="1"/>
              <a:t>Hd</a:t>
            </a:r>
            <a:r>
              <a:rPr lang="en-US" b="1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670A01-74C5-B743-AD36-CC887E37B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86" y="2202542"/>
            <a:ext cx="6680200" cy="3759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DB4885-8B44-1A41-9DC8-0ACC63A1C51F}"/>
              </a:ext>
            </a:extLst>
          </p:cNvPr>
          <p:cNvSpPr txBox="1"/>
          <p:nvPr/>
        </p:nvSpPr>
        <p:spPr>
          <a:xfrm>
            <a:off x="8447314" y="2307771"/>
            <a:ext cx="2543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Opposite with </a:t>
            </a:r>
            <a:r>
              <a:rPr lang="en-US" dirty="0" err="1"/>
              <a:t>Hd</a:t>
            </a:r>
            <a:r>
              <a:rPr lang="en-US" dirty="0"/>
              <a:t> and He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44EA62-E5B4-D448-9DA4-BC020AFAF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386" y="2677103"/>
            <a:ext cx="4275244" cy="328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6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29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GB1</vt:lpstr>
      <vt:lpstr>Electrostatics near HIS with He and He</vt:lpstr>
      <vt:lpstr>Electrostatics near HIS with Hd and Hd</vt:lpstr>
      <vt:lpstr>Best guess starting configuration (He and Hd)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GB1</dc:title>
  <dc:creator>Yang, Darian T</dc:creator>
  <cp:lastModifiedBy>Yang, Darian T</cp:lastModifiedBy>
  <cp:revision>4</cp:revision>
  <dcterms:created xsi:type="dcterms:W3CDTF">2022-08-29T16:59:07Z</dcterms:created>
  <dcterms:modified xsi:type="dcterms:W3CDTF">2022-08-30T17:52:52Z</dcterms:modified>
</cp:coreProperties>
</file>