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BAE8B-8914-6948-AC59-6BF272EA699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BA25-1C3E-A740-8B3E-368AF19F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52789-BCF7-F642-B46B-6A9E55B06A0A}" type="slidenum">
              <a:rPr lang="en-US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8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6ECF-81CB-D633-6947-B30551B0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84454-E68A-7D73-64F7-1B7767243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044D-EF4C-1AC7-5DF7-BD847A28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50C-83C9-A32E-C0CE-55ECF172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B8BC-0EDB-9C30-3480-0D15FB48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FB81-9A1D-BD04-9038-3ABC01A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6D4D7-C446-AF1F-7713-3DFABD78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6D68-160A-EB27-D9FB-E4BE658D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A2F9-6C27-A9DF-02EB-0E56901A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3236-1941-1126-44F0-3BA4508F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C3CD-9BA8-659A-EBFF-C2735F40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8ACA-4BB1-F2B7-B67B-4746507C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73AF-C171-7036-72D7-2F9F74A0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DB7E-C196-44B6-074A-6CCEF449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853C-95F8-63D2-DF57-32F77232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CA26-6CF8-8B5C-85A7-8B2A29C8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BEB9-F6CB-96D2-4F15-5CE363AD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4995-67E1-1B65-4985-BCCDE19B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FAF87-39BE-5E05-DDE2-25673BDC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0867-056D-E141-1CAA-0399C05A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9109-3795-0B3A-728B-4AE8A11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A100-2AA3-CB3A-3CBA-A0862E02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7592-5AED-50F4-244F-6E8A05B1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EC7D-BD0D-62B4-ACB3-309F9D33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2DAC-44FE-67A2-7BA1-8E3CA4C8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A162-3185-15C6-F890-12D6BC5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3B00-3F82-CFE9-B14E-01868A6E0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4702-B74B-B66E-BB8A-80A66DF1B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22D5-4B87-544D-DD06-F35D9A7B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797A-31D6-A944-63EA-C3FAE745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9D0E-FA46-7C88-C1C6-2D96F9D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F90-0C1D-88F0-75E9-EFBB1624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AF29-349F-3FC9-361A-64B08D82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B1E11-011E-0583-AB46-C25B1FE3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A18A-E5D3-4634-D496-07533EAA0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013D-420D-E42A-9AF7-9A6036AA0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84DAF-5F5E-FBBE-5057-BFB31997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7096E-17E6-1EF2-FF70-8F78171C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7D87A-E41F-7216-8BAB-FF266C0F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63F6-DD51-226E-22B3-8AB3396B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6BCD6-53B3-8129-8FBB-39047A66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E754-4B61-51BA-587D-18B7227C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BFCF9-CBA1-6506-082E-CD80355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2668-997C-728A-17EA-0C5E4A8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3B381-5590-E7AC-FFB3-F0686A67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7542-5E34-68F7-0E88-6E225D6A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FB86-48C5-C4A7-CA90-D47D99C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E366-3600-5EE5-7925-7502F881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C1F17-79E6-1915-D66A-2BF767C2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E464-7BCF-3822-7041-3A9F024D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04E0-892D-D285-D3BE-EDE472D0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63573-9E1F-0E0F-E737-6AE616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F0D0-22D9-9F73-C4C0-43F020CE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8B98F-5FF8-867B-2BF2-76A7319EE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3975-ED06-6D20-28C3-09265BEC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B9C06-A563-47FA-DE03-20F54232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F6D1-518A-988E-8D49-C4B4848A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3ECFE-7EDB-94F6-4B31-B18B8F3C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7AE1-D30C-C529-BC8C-52763523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5101-C198-5ED1-8A43-7140BBD0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99C5-79CE-16BD-1745-5B4302D8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033D-758F-4C47-A730-37B4E0782CE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B98E-C121-A88D-E568-7C2A2A57D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E567-165A-E39C-12A9-30018916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AC95-4A8C-7243-9360-24B9AEC54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9F_1D_CA_mut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01" y="854510"/>
            <a:ext cx="8925502" cy="5882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208" y="1200958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AA00FF"/>
                </a:solidFill>
                <a:latin typeface="Candara"/>
                <a:cs typeface="Candara"/>
              </a:rPr>
              <a:t>Solution NMR: monomer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36752" y="1173236"/>
            <a:ext cx="2530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AA00FF"/>
                </a:solidFill>
                <a:latin typeface="Candara"/>
                <a:cs typeface="Candara"/>
              </a:rPr>
              <a:t>MAS NMR: assembled</a:t>
            </a:r>
            <a:endParaRPr lang="en-US" sz="20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70430" y="204326"/>
            <a:ext cx="9743673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i="1" baseline="30000" dirty="0">
                <a:solidFill>
                  <a:srgbClr val="000000"/>
                </a:solidFill>
                <a:latin typeface="Candara"/>
                <a:cs typeface="Candara"/>
              </a:rPr>
              <a:t>19</a:t>
            </a:r>
            <a:r>
              <a:rPr lang="en-US" sz="2800" i="1" dirty="0">
                <a:solidFill>
                  <a:srgbClr val="000000"/>
                </a:solidFill>
                <a:latin typeface="Candara"/>
                <a:cs typeface="Candara"/>
              </a:rPr>
              <a:t>F NMR of CA and Assemblies: Peak Assignments by Mutagenesis</a:t>
            </a:r>
          </a:p>
        </p:txBody>
      </p:sp>
    </p:spTree>
    <p:extLst>
      <p:ext uri="{BB962C8B-B14F-4D97-AF65-F5344CB8AC3E}">
        <p14:creationId xmlns:p14="http://schemas.microsoft.com/office/powerpoint/2010/main" val="1534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Gronenborn, Angela M</dc:creator>
  <cp:lastModifiedBy>Fatema Bhinderwala</cp:lastModifiedBy>
  <cp:revision>1</cp:revision>
  <dcterms:created xsi:type="dcterms:W3CDTF">2023-03-09T21:36:01Z</dcterms:created>
  <dcterms:modified xsi:type="dcterms:W3CDTF">2023-03-27T17:42:07Z</dcterms:modified>
</cp:coreProperties>
</file>