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487B-120B-C249-9DFE-E7AE6579F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B541-5100-A943-88FB-E48871B77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35AA-801F-8447-926B-8F6DF9D5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A991-D079-0B40-A597-AE9B6DB1D142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7762A-ADFF-8341-8FA0-10F383D3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95E81-0AED-5D48-B1CC-7F0CF1C0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151-6496-024E-AAEB-753C63F0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5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5A6FD-38DC-6E48-87AE-3FF8B793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F3587-89BB-AD48-B59A-3A1BF300E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5401C-056A-3647-B913-13F84965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A991-D079-0B40-A597-AE9B6DB1D142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A76C1-5029-5744-B619-49D345F1A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D4691-9463-4F45-A20C-BD3CEAB0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151-6496-024E-AAEB-753C63F0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57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0A122-CAEF-164C-81EB-4128F3745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D8D19-A956-DA43-B905-082347B54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0E0BB-1D42-D24C-AE9C-1DB68941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A991-D079-0B40-A597-AE9B6DB1D142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C7EFC-6E90-E44B-A940-A5895B42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32E9A-20D8-674E-AB6E-37734CEA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151-6496-024E-AAEB-753C63F0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0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862D-2A64-D84F-945C-25A5BCB4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70BD-89A9-F94D-9D5B-8807B5549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3473B-D5B7-574F-8355-6A3266DE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A991-D079-0B40-A597-AE9B6DB1D142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1908D-D0C8-FB4B-817C-0A846E26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4A524-2CAA-DB45-BC6C-EC8F4DA6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151-6496-024E-AAEB-753C63F0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0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1B1F-C7C9-1C44-9BD3-51B2169E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ABDB4-5620-EA44-BCF0-FD0D51644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E1CE7-BBFD-AD49-B2F6-C1BBDE47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A991-D079-0B40-A597-AE9B6DB1D142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5F49F-B374-BF48-8860-151DE222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D4BA-FCF5-7747-9D73-C3867966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151-6496-024E-AAEB-753C63F0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3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ECD4-63EC-6C44-A4D8-2F6C1D4A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84871-AAAC-7E4A-8CF1-8DC259C8C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93B4F-632C-4E45-AF22-128019BD5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17D73-926F-8B42-9D5B-85D9C841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A991-D079-0B40-A597-AE9B6DB1D142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3E576-DF02-1C43-AD39-41B09CB4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DA820-42BB-8A48-BD22-2529124D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151-6496-024E-AAEB-753C63F0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2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48C7-0704-8149-B60D-C80A7DE76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671CC-A200-7541-8718-2036937FE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9FA6E-46A9-2541-B060-2FE812077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33B07-C581-CE42-A94E-A4179A2B7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507AB-E5FE-AC4A-A436-EB6262882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6F4966-4559-7B4F-8D48-E867B7D9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A991-D079-0B40-A597-AE9B6DB1D142}" type="datetimeFigureOut">
              <a:rPr lang="en-US" smtClean="0"/>
              <a:t>3/30/22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86AFB-02B9-7D4E-9007-1236B3FD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1522C-55E7-C84B-8EA0-C304FC07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151-6496-024E-AAEB-753C63F0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8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180A-84F3-0E48-A868-DDC43B17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8CDCF-1D71-8E41-BEC6-79A16076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A991-D079-0B40-A597-AE9B6DB1D142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604E7-C60D-2344-9D81-296CFB20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587BB-2C78-5043-A2F6-490385D1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151-6496-024E-AAEB-753C63F0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6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8222F-C45C-BD41-8AAF-60081900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A991-D079-0B40-A597-AE9B6DB1D142}" type="datetimeFigureOut">
              <a:rPr lang="en-US" smtClean="0"/>
              <a:t>3/30/22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F7DE9-661B-794F-A609-B1F8628A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4A5EC-5234-7847-B1B9-9DAC1359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151-6496-024E-AAEB-753C63F0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7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437A-572E-BE4B-9D8D-91209E5D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E7757-FFE8-964A-9A09-9995BE20C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397F5-1AE7-714F-9E89-5608FB140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6803F-D3C8-3F43-9869-0A35274B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A991-D079-0B40-A597-AE9B6DB1D142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07064-3274-7F43-88A6-FF8C7EED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328C6-652C-7142-B660-A2968995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151-6496-024E-AAEB-753C63F0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6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39FD-0946-C144-838E-B4D90D8AF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37954A-8E9F-6E40-8AEE-D562AF8DE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C1661-4D8B-F541-BAB9-769ED81A2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27032-7E83-274E-97DB-3312334A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A991-D079-0B40-A597-AE9B6DB1D142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8902A-2AD7-1847-8F8B-DCA56201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4858E-FFAC-114A-BF2A-FD9218F1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151-6496-024E-AAEB-753C63F0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4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95CDB-0230-C64D-B6DB-D4D70596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10C33-EA3D-0B42-8604-47AA4F1BE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90DED-82CE-444F-B35A-9F96991A9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DA991-D079-0B40-A597-AE9B6DB1D142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B883D-A169-C046-8C27-9CD4CD989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90F57-5B54-4C4B-B858-ACF1C1728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7151-6496-024E-AAEB-753C63F0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4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CA9F73-59EB-C94A-9EE0-1B98C3776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2512"/>
            <a:ext cx="6043749" cy="6403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E521E4-C31A-CF44-AC02-A0C91487B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253" y="430521"/>
            <a:ext cx="6043749" cy="64274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8B6727-FEFD-184F-BF58-C0F2BA8A6004}"/>
              </a:ext>
            </a:extLst>
          </p:cNvPr>
          <p:cNvSpPr txBox="1"/>
          <p:nvPr/>
        </p:nvSpPr>
        <p:spPr>
          <a:xfrm>
            <a:off x="3021874" y="61189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VMD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68B88B-CDA1-C94F-9641-B1E4832B5282}"/>
              </a:ext>
            </a:extLst>
          </p:cNvPr>
          <p:cNvSpPr txBox="1"/>
          <p:nvPr/>
        </p:nvSpPr>
        <p:spPr>
          <a:xfrm>
            <a:off x="9170126" y="73180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MDTraj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85458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Darian T</dc:creator>
  <cp:lastModifiedBy>Yang, Darian T</cp:lastModifiedBy>
  <cp:revision>1</cp:revision>
  <dcterms:created xsi:type="dcterms:W3CDTF">2022-03-30T20:10:36Z</dcterms:created>
  <dcterms:modified xsi:type="dcterms:W3CDTF">2022-03-30T20:17:19Z</dcterms:modified>
</cp:coreProperties>
</file>