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858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97890"/>
            <a:ext cx="58293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881630"/>
            <a:ext cx="51435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92100"/>
            <a:ext cx="1478756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92100"/>
            <a:ext cx="4350544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5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367791"/>
            <a:ext cx="5915025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671571"/>
            <a:ext cx="5915025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8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460500"/>
            <a:ext cx="291465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460500"/>
            <a:ext cx="291465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7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101"/>
            <a:ext cx="591502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344930"/>
            <a:ext cx="2901255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004060"/>
            <a:ext cx="290125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344930"/>
            <a:ext cx="2915543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004060"/>
            <a:ext cx="291554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9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5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760"/>
            <a:ext cx="2211884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89941"/>
            <a:ext cx="3471863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45920"/>
            <a:ext cx="2211884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760"/>
            <a:ext cx="2211884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89941"/>
            <a:ext cx="3471863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45920"/>
            <a:ext cx="2211884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3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92101"/>
            <a:ext cx="591502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460500"/>
            <a:ext cx="591502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085081"/>
            <a:ext cx="154305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F6FD-E570-49E4-ADDB-683FCB8AA89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085081"/>
            <a:ext cx="231457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085081"/>
            <a:ext cx="154305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4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4207F8-15A6-CBF7-17C9-8C501A362581}"/>
              </a:ext>
            </a:extLst>
          </p:cNvPr>
          <p:cNvSpPr txBox="1"/>
          <p:nvPr/>
        </p:nvSpPr>
        <p:spPr>
          <a:xfrm>
            <a:off x="-96715" y="105507"/>
            <a:ext cx="685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3.1: Alternative specifications, data processing, and modeling decisions for multiverse analysis. *:  preferred specification.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57A225-8447-D36D-0926-A4BE874ED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502501"/>
              </p:ext>
            </p:extLst>
          </p:nvPr>
        </p:nvGraphicFramePr>
        <p:xfrm>
          <a:off x="13189" y="668215"/>
          <a:ext cx="6809642" cy="4572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809642">
                  <a:extLst>
                    <a:ext uri="{9D8B030D-6E8A-4147-A177-3AD203B41FA5}">
                      <a16:colId xmlns:a16="http://schemas.microsoft.com/office/drawing/2014/main" val="333044784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Data cleaning for outcome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" marR="3200" marT="32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2430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Linear interpolation to replace outliers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" marR="3200" marT="3200" marB="0" anchor="ctr"/>
                </a:tc>
                <a:extLst>
                  <a:ext uri="{0D108BD9-81ED-4DB2-BD59-A6C34878D82A}">
                    <a16:rowId xmlns:a16="http://schemas.microsoft.com/office/drawing/2014/main" val="2883985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No adjustment (raw data)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" marR="3200" marT="320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1210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Region 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" marR="3200" marT="32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670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U.S. counties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" marR="3200" marT="3200" marB="0" anchor="ctr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569916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U.S. states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" marR="3200" marT="3200" marB="0" anchor="ctr"/>
                </a:tc>
                <a:extLst>
                  <a:ext uri="{0D108BD9-81ED-4DB2-BD59-A6C34878D82A}">
                    <a16:rowId xmlns:a16="http://schemas.microsoft.com/office/drawing/2014/main" val="6446949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International (n  = 6)</a:t>
                      </a:r>
                    </a:p>
                  </a:txBody>
                  <a:tcPr marL="3200" marR="3200" marT="3200" marB="0" anchor="ctr"/>
                </a:tc>
                <a:extLst>
                  <a:ext uri="{0D108BD9-81ED-4DB2-BD59-A6C34878D82A}">
                    <a16:rowId xmlns:a16="http://schemas.microsoft.com/office/drawing/2014/main" val="313589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Bandwidth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" marR="3200" marT="32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43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±40 days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" marR="3200" marT="3200" marB="0" anchor="ctr"/>
                </a:tc>
                <a:extLst>
                  <a:ext uri="{0D108BD9-81ED-4DB2-BD59-A6C34878D82A}">
                    <a16:rowId xmlns:a16="http://schemas.microsoft.com/office/drawing/2014/main" val="14651706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±50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" marR="3200" marT="3200" marB="0" anchor="ctr"/>
                </a:tc>
                <a:extLst>
                  <a:ext uri="{0D108BD9-81ED-4DB2-BD59-A6C34878D82A}">
                    <a16:rowId xmlns:a16="http://schemas.microsoft.com/office/drawing/2014/main" val="20665935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days</a:t>
                      </a:r>
                    </a:p>
                  </a:txBody>
                  <a:tcPr marL="3200" marR="3200" marT="3200" marB="0" anchor="ctr"/>
                </a:tc>
                <a:extLst>
                  <a:ext uri="{0D108BD9-81ED-4DB2-BD59-A6C34878D82A}">
                    <a16:rowId xmlns:a16="http://schemas.microsoft.com/office/drawing/2014/main" val="32794652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Day of week fixed effects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" marR="3200" marT="32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47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Included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" marR="3200" marT="3200" marB="0" anchor="ctr"/>
                </a:tc>
                <a:extLst>
                  <a:ext uri="{0D108BD9-81ED-4DB2-BD59-A6C34878D82A}">
                    <a16:rowId xmlns:a16="http://schemas.microsoft.com/office/drawing/2014/main" val="25658036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Excluded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" marR="3200" marT="3200" marB="0" anchor="ctr"/>
                </a:tc>
                <a:extLst>
                  <a:ext uri="{0D108BD9-81ED-4DB2-BD59-A6C34878D82A}">
                    <a16:rowId xmlns:a16="http://schemas.microsoft.com/office/drawing/2014/main" val="14140206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Month fixed effects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" marR="3200" marT="32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98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Included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" marR="3200" marT="3200" marB="0" anchor="ctr"/>
                </a:tc>
                <a:extLst>
                  <a:ext uri="{0D108BD9-81ED-4DB2-BD59-A6C34878D82A}">
                    <a16:rowId xmlns:a16="http://schemas.microsoft.com/office/drawing/2014/main" val="5282504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Excluded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" marR="3200" marT="3200" marB="0" anchor="ctr"/>
                </a:tc>
                <a:extLst>
                  <a:ext uri="{0D108BD9-81ED-4DB2-BD59-A6C34878D82A}">
                    <a16:rowId xmlns:a16="http://schemas.microsoft.com/office/drawing/2014/main" val="28184446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Regional fixed effects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" marR="3200" marT="32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88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Included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" marR="3200" marT="3200" marB="0" anchor="ctr"/>
                </a:tc>
                <a:extLst>
                  <a:ext uri="{0D108BD9-81ED-4DB2-BD59-A6C34878D82A}">
                    <a16:rowId xmlns:a16="http://schemas.microsoft.com/office/drawing/2014/main" val="32262721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Excluded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0" marR="3200" marT="3200" marB="0" anchor="ctr"/>
                </a:tc>
                <a:extLst>
                  <a:ext uri="{0D108BD9-81ED-4DB2-BD59-A6C34878D82A}">
                    <a16:rowId xmlns:a16="http://schemas.microsoft.com/office/drawing/2014/main" val="127822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52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1270</TotalTime>
  <Words>127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14</cp:revision>
  <dcterms:created xsi:type="dcterms:W3CDTF">2023-02-10T15:30:55Z</dcterms:created>
  <dcterms:modified xsi:type="dcterms:W3CDTF">2023-02-23T17:18:54Z</dcterms:modified>
</cp:coreProperties>
</file>