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59436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34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346836"/>
            <a:ext cx="5052060" cy="286512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4322446"/>
            <a:ext cx="4457700" cy="1986914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9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1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438150"/>
            <a:ext cx="1281589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438150"/>
            <a:ext cx="3770471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7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2051688"/>
            <a:ext cx="5126355" cy="3423284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5507358"/>
            <a:ext cx="5126355" cy="1800224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8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2190750"/>
            <a:ext cx="252603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2190750"/>
            <a:ext cx="252603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38152"/>
            <a:ext cx="512635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2017396"/>
            <a:ext cx="2514421" cy="988694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3006090"/>
            <a:ext cx="2514421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2017396"/>
            <a:ext cx="2526804" cy="988694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3006090"/>
            <a:ext cx="252680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1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1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7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48640"/>
            <a:ext cx="1916966" cy="19202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184912"/>
            <a:ext cx="3008948" cy="5848350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468880"/>
            <a:ext cx="1916966" cy="457390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0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48640"/>
            <a:ext cx="1916966" cy="19202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184912"/>
            <a:ext cx="3008948" cy="5848350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468880"/>
            <a:ext cx="1916966" cy="457390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2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438152"/>
            <a:ext cx="512635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2190750"/>
            <a:ext cx="512635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7627622"/>
            <a:ext cx="13373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7627622"/>
            <a:ext cx="200596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7627622"/>
            <a:ext cx="13373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2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35B10A-6C87-EC56-B25A-C6D6601ABA16}"/>
              </a:ext>
            </a:extLst>
          </p:cNvPr>
          <p:cNvSpPr txBox="1">
            <a:spLocks/>
          </p:cNvSpPr>
          <p:nvPr/>
        </p:nvSpPr>
        <p:spPr>
          <a:xfrm>
            <a:off x="297180" y="193022"/>
            <a:ext cx="53492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S2.2: Mental health disorders reported in GESIS, in French and English.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D77D6A-FE5C-F84D-8E51-23BF78458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295000"/>
              </p:ext>
            </p:extLst>
          </p:nvPr>
        </p:nvGraphicFramePr>
        <p:xfrm>
          <a:off x="43542" y="619707"/>
          <a:ext cx="5812972" cy="75282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6486">
                  <a:extLst>
                    <a:ext uri="{9D8B030D-6E8A-4147-A177-3AD203B41FA5}">
                      <a16:colId xmlns:a16="http://schemas.microsoft.com/office/drawing/2014/main" val="361611705"/>
                    </a:ext>
                  </a:extLst>
                </a:gridCol>
                <a:gridCol w="2906486">
                  <a:extLst>
                    <a:ext uri="{9D8B030D-6E8A-4147-A177-3AD203B41FA5}">
                      <a16:colId xmlns:a16="http://schemas.microsoft.com/office/drawing/2014/main" val="2272336279"/>
                    </a:ext>
                  </a:extLst>
                </a:gridCol>
              </a:tblGrid>
              <a:tr h="2406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French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English</a:t>
                      </a:r>
                      <a:r>
                        <a:rPr lang="en-US" sz="10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589716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Accident vasculaire cérébral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Stroke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350214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Accidents ischémiques et cérébraux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Ischemic &amp; cerebral accidents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459834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Affections mentales et troubles ...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Mental illnesses &amp; psychic disorders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257557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Affections musculaires et neuro-...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Muscular &amp; neuromuscular disorders (d.c.e.)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238067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Affections musculaires primitives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muscular disorders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04543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Amyotrophie spinale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Spinal muscular atrophy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407450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Ataxie héréditaire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Hereditary ataxia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214240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Autres myopathies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myopathies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850783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Autres pathologies neuro-psychiatriques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neuro-psychiatric pathologies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665512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Autres syndromes d'algie céphalique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headache syndromes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382233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Bouffées délirantes aiguës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Short-lived psychosis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765818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Démences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Dementias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540886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Dépression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Depression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875645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Dystonie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Dystonia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942456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Encéphalopathie toxique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Toxic encephalopathy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459366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Epilepsie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Epilepsy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675793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Hémiplégie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Hemiplegia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0338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Hydrocéphalie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Hydrocephalus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23564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Hystérie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Hysteria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81142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Maladie de Parkinson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Parkinson disease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746537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Maladies inflammatoires du Système ...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Inflammatory diseases of the central N.S.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006594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Maladies neuro-psychiques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Neuro-psychic diseases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623822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Méningo-encéphalites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Meningoencephalitis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408582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Migraine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Migraine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576735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Myasthénie et autres affections neuro-...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Myasthenia gravis &amp; other neuromuscular disorders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706081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Neuropathie héréditaire et idiopathique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Hereditary &amp; idiopathic neuropathy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546029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Paralysie cérébrale infantile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Infantile cerebral palsy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978444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Paraplégie et tétraplégie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Paraplegia &amp; quadriplegia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48144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Polynévrite et affections du Système ...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Polyneuritis &amp; diseases of the peripheral N.S.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486159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Polynévrite inflammatoire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Inflammatory polyneuritis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29410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Polynévrites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Polyneuritis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25199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Polynévrites au cours des Maladies ...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Polyneuritis (d.c.e.)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496430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Psychoses aiguës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Acute psychoses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725709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Schizophrénies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Schizophrenias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149363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Sclérose en plaque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sclerosis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8660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Tentative de suicide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Attempted suicide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664647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Troubles anxieux et dépressifs mixtes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Mixed anxiety &amp; depressive disorders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709703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Troubles de l'humeur et de l'épisode ...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Mood &amp; manic episode disorders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473760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Troubles de la personnalités et du ...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Personality &amp; behavioral disorders in adults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984650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Troubles délirants chroniques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Chronic delusional disorders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869121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Troubles liés à l'alcool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Alcohol-related disorders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277111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Troubles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liés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au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canabis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Cannabis-related disorders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003417"/>
                  </a:ext>
                </a:extLst>
              </a:tr>
              <a:tr h="163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Troubles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mentaux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Mental disorders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888415"/>
                  </a:ext>
                </a:extLst>
              </a:tr>
              <a:tr h="245652"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d.c.e.: in or among diseases classified elsewhere. N.S.: nervous system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55" marR="25455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187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80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120</TotalTime>
  <Words>297</Words>
  <Application>Microsoft Office PowerPoint</Application>
  <PresentationFormat>Custom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Arias, Daniel Alejandro</cp:lastModifiedBy>
  <cp:revision>17</cp:revision>
  <dcterms:created xsi:type="dcterms:W3CDTF">2023-02-10T15:51:02Z</dcterms:created>
  <dcterms:modified xsi:type="dcterms:W3CDTF">2023-05-16T12:54:32Z</dcterms:modified>
</cp:coreProperties>
</file>