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9436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75" y="9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99297"/>
            <a:ext cx="44577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960543"/>
            <a:ext cx="44577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2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8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97367"/>
            <a:ext cx="1281589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97367"/>
            <a:ext cx="3770471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5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455930"/>
            <a:ext cx="512635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223857"/>
            <a:ext cx="512635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486833"/>
            <a:ext cx="252603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486833"/>
            <a:ext cx="252603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97367"/>
            <a:ext cx="512635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448310"/>
            <a:ext cx="251442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668020"/>
            <a:ext cx="2514421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448310"/>
            <a:ext cx="25268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668020"/>
            <a:ext cx="2526804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263314"/>
            <a:ext cx="300894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0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263314"/>
            <a:ext cx="300894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9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97367"/>
            <a:ext cx="512635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486833"/>
            <a:ext cx="512635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1695027"/>
            <a:ext cx="200596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5B10A-6C87-EC56-B25A-C6D6601ABA16}"/>
              </a:ext>
            </a:extLst>
          </p:cNvPr>
          <p:cNvSpPr txBox="1"/>
          <p:nvPr/>
        </p:nvSpPr>
        <p:spPr>
          <a:xfrm>
            <a:off x="0" y="109962"/>
            <a:ext cx="59436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S2.3: Yearly cumulative visits for mental and neurological disorders reported at primary facilities.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15CC9D-5DBA-8403-5089-3522FB869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84393"/>
              </p:ext>
            </p:extLst>
          </p:nvPr>
        </p:nvGraphicFramePr>
        <p:xfrm>
          <a:off x="0" y="667062"/>
          <a:ext cx="5943600" cy="1007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37677717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02737176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58506583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8531246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75020422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91666316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068328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2810130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4691629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09006760"/>
                    </a:ext>
                  </a:extLst>
                </a:gridCol>
              </a:tblGrid>
              <a:tr h="194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6581"/>
                  </a:ext>
                </a:extLst>
              </a:tr>
              <a:tr h="212466">
                <a:tc gridSpan="10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 illnesses &amp; psychic disorders (Affections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1375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93296"/>
                  </a:ext>
                </a:extLst>
              </a:tr>
              <a:tr h="194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94,507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92,805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95,171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99,743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85,212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15,491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470755"/>
                  </a:ext>
                </a:extLst>
              </a:tr>
              <a:tr h="212466">
                <a:tc gridSpan="10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 disorders (Troubles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mentaux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13758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00215"/>
                  </a:ext>
                </a:extLst>
              </a:tr>
              <a:tr h="194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36,044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62,812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15,311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28,404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12,276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20" marR="3302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35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131</TotalTime>
  <Words>62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16</cp:revision>
  <dcterms:created xsi:type="dcterms:W3CDTF">2023-02-10T15:51:02Z</dcterms:created>
  <dcterms:modified xsi:type="dcterms:W3CDTF">2023-05-16T12:52:25Z</dcterms:modified>
</cp:coreProperties>
</file>