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943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7" d="100"/>
          <a:sy n="167" d="100"/>
        </p:scale>
        <p:origin x="677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4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9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3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/>
          <p:nvPr/>
        </p:nvSpPr>
        <p:spPr>
          <a:xfrm>
            <a:off x="0" y="179373"/>
            <a:ext cx="59436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S2.4: Yearly cumulative visits for mental and neurological disorders reported at district hospitals.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690DA5-C392-9391-2146-DC6E65731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72328"/>
              </p:ext>
            </p:extLst>
          </p:nvPr>
        </p:nvGraphicFramePr>
        <p:xfrm>
          <a:off x="0" y="775716"/>
          <a:ext cx="5943597" cy="855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45331506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540827558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15381478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856184512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399727916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677939055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094754193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4000410202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860106137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789965578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2601346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16582"/>
                  </a:ext>
                </a:extLst>
              </a:tr>
              <a:tr h="237744">
                <a:tc gridSpan="1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Neuro-psychic diseases (Maladies neuro-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psychiques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1375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60588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63,952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82,474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79,358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109,818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115,324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97,968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107,578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132,872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108,488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118,132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119,122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</TotalTime>
  <Words>44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17</cp:revision>
  <dcterms:created xsi:type="dcterms:W3CDTF">2023-02-10T15:51:02Z</dcterms:created>
  <dcterms:modified xsi:type="dcterms:W3CDTF">2023-05-16T12:51:41Z</dcterms:modified>
</cp:coreProperties>
</file>