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0" y="85047"/>
            <a:ext cx="5943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S2.5: Yearly cumulative visits for mental and neurological disorders reported at regional hospitals.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0D4E4-5996-34C5-34F8-3AC6C1ECB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21682"/>
              </p:ext>
            </p:extLst>
          </p:nvPr>
        </p:nvGraphicFramePr>
        <p:xfrm>
          <a:off x="0" y="606046"/>
          <a:ext cx="5943600" cy="7623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789085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8393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707887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762769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41499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9765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44018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100224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62368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25976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58945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084799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429732"/>
                    </a:ext>
                  </a:extLst>
                </a:gridCol>
              </a:tblGrid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7939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Acute psychoses (Psychoses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aiguës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26347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07464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Alcohol-related disorders (Troubles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liés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à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l'alcool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20061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43090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Attempted suicide (Tentative de suicide)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39296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602398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Cannabis-related disorders (Troubles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liés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canabis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3175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08743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Chronic delusional disorders (Troubles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délirants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24717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10719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Dementias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Démences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95162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39111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Depression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Dépression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09759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666524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Dystonia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Dystonie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70645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378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Epilepsy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Epilepsie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55816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62793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Hemiplegia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Hémiplégie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98586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111497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Hereditary &amp; idiopathic neuropathy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Neuropathie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héréditaire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5542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9654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Hereditary ataxia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Ataxie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héréditaire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90443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70444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Hydrocephalus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Hydrocéphalie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79483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399442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Hysteria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Hystérie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77974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20386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Infantile cerebral palsy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Paralysie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cérébrale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45929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33340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Inflammatory diseases of the central nervous system (Maladies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inflammatoires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6636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45776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Inflammatory polyneuritis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Polynévrite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inflammatoire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886506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0486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Ischemic &amp; cerebral accidents (Accidents 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ischémiques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...)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53402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1,048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55193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Meningoencephalitis (</a:t>
                      </a:r>
                      <a:r>
                        <a:rPr lang="en-US" sz="1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Méningo-encéphalites</a:t>
                      </a: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71913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93070"/>
                  </a:ext>
                </a:extLst>
              </a:tr>
              <a:tr h="189554">
                <a:tc gridSpan="1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Migraine (Migraine)</a:t>
                      </a:r>
                      <a:endParaRPr lang="en-US" sz="1000" i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561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89663"/>
                  </a:ext>
                </a:extLst>
              </a:tr>
              <a:tr h="1824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1,503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479" marR="1347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2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144</TotalTime>
  <Words>408</Words>
  <Application>Microsoft Office PowerPoint</Application>
  <PresentationFormat>Custom</PresentationFormat>
  <Paragraphs>294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21</cp:revision>
  <dcterms:created xsi:type="dcterms:W3CDTF">2023-02-10T15:51:02Z</dcterms:created>
  <dcterms:modified xsi:type="dcterms:W3CDTF">2023-05-16T13:15:11Z</dcterms:modified>
</cp:coreProperties>
</file>