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5943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34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346836"/>
            <a:ext cx="5052060" cy="286512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4322446"/>
            <a:ext cx="4457700" cy="1986914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4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9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438150"/>
            <a:ext cx="1281589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438150"/>
            <a:ext cx="3770471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3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2051688"/>
            <a:ext cx="5126355" cy="3423284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5507358"/>
            <a:ext cx="5126355" cy="1800224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5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2190750"/>
            <a:ext cx="252603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2190750"/>
            <a:ext cx="252603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3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38152"/>
            <a:ext cx="512635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2017396"/>
            <a:ext cx="2514421" cy="988694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3006090"/>
            <a:ext cx="2514421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2017396"/>
            <a:ext cx="2526804" cy="988694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3006090"/>
            <a:ext cx="252680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0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9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48640"/>
            <a:ext cx="1916966" cy="19202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184912"/>
            <a:ext cx="3008948" cy="5848350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468880"/>
            <a:ext cx="1916966" cy="457390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48640"/>
            <a:ext cx="1916966" cy="19202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184912"/>
            <a:ext cx="3008948" cy="5848350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468880"/>
            <a:ext cx="1916966" cy="457390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5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438152"/>
            <a:ext cx="512635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2190750"/>
            <a:ext cx="512635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7627622"/>
            <a:ext cx="13373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7627622"/>
            <a:ext cx="200596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7627622"/>
            <a:ext cx="13373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7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35B10A-6C87-EC56-B25A-C6D6601ABA16}"/>
              </a:ext>
            </a:extLst>
          </p:cNvPr>
          <p:cNvSpPr txBox="1">
            <a:spLocks/>
          </p:cNvSpPr>
          <p:nvPr/>
        </p:nvSpPr>
        <p:spPr>
          <a:xfrm>
            <a:off x="0" y="130525"/>
            <a:ext cx="5943600" cy="2616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S2.5 (Continued)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60D4E4-5996-34C5-34F8-3AC6C1ECB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375313"/>
              </p:ext>
            </p:extLst>
          </p:nvPr>
        </p:nvGraphicFramePr>
        <p:xfrm>
          <a:off x="0" y="533400"/>
          <a:ext cx="5943600" cy="76580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789085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383939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707887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762769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41499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597658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44018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100224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623681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5976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589456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084799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0429732"/>
                    </a:ext>
                  </a:extLst>
                </a:gridCol>
              </a:tblGrid>
              <a:tr h="1833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67939"/>
                  </a:ext>
                </a:extLst>
              </a:tr>
              <a:tr h="190411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Mixed anxiety &amp; depressive disorders (Troubles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anxieux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dé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381981"/>
                  </a:ext>
                </a:extLst>
              </a:tr>
              <a:tr h="1833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800608"/>
                  </a:ext>
                </a:extLst>
              </a:tr>
              <a:tr h="190411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Mood &amp; manic episode disorders (Troubles de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l'humeur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...)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52264"/>
                  </a:ext>
                </a:extLst>
              </a:tr>
              <a:tr h="1833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239194"/>
                  </a:ext>
                </a:extLst>
              </a:tr>
              <a:tr h="190411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sclerosis (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Sclérose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plaque)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51720"/>
                  </a:ext>
                </a:extLst>
              </a:tr>
              <a:tr h="1833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267122"/>
                  </a:ext>
                </a:extLst>
              </a:tr>
              <a:tr h="190411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Muscular &amp; neuromuscular disorders of diseases classified elsewhere (Affections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musculaires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...)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962652"/>
                  </a:ext>
                </a:extLst>
              </a:tr>
              <a:tr h="1833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95378"/>
                  </a:ext>
                </a:extLst>
              </a:tr>
              <a:tr h="190411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Myasthenia gravis &amp; other neuromuscular disorders (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Myasthénie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autres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...)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81329"/>
                  </a:ext>
                </a:extLst>
              </a:tr>
              <a:tr h="1833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88094"/>
                  </a:ext>
                </a:extLst>
              </a:tr>
              <a:tr h="190411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headache syndromes (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Autres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syndromes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d'algie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...)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29940"/>
                  </a:ext>
                </a:extLst>
              </a:tr>
              <a:tr h="1833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91925"/>
                  </a:ext>
                </a:extLst>
              </a:tr>
              <a:tr h="190411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myopathies (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Autres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myopathies)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052461"/>
                  </a:ext>
                </a:extLst>
              </a:tr>
              <a:tr h="1833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0183"/>
                  </a:ext>
                </a:extLst>
              </a:tr>
              <a:tr h="190411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neuro-psychiatric pathologies (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Autres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pathologies neuro-...)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332471"/>
                  </a:ext>
                </a:extLst>
              </a:tr>
              <a:tr h="1833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1,531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1,986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1,834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2,526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1,286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1,548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1,050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2,119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2,796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2,119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1,822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1,236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513348"/>
                  </a:ext>
                </a:extLst>
              </a:tr>
              <a:tr h="190411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Paraplegia &amp; quadriplegia (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Paraplégie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tétraplégie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833800"/>
                  </a:ext>
                </a:extLst>
              </a:tr>
              <a:tr h="1833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59807"/>
                  </a:ext>
                </a:extLst>
              </a:tr>
              <a:tr h="190411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Parkinson disease (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Maladie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Parkinson)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71366"/>
                  </a:ext>
                </a:extLst>
              </a:tr>
              <a:tr h="1833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78887"/>
                  </a:ext>
                </a:extLst>
              </a:tr>
              <a:tr h="190411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Personality &amp; behavioral disorders in adults (Troubles de la ...)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06536"/>
                  </a:ext>
                </a:extLst>
              </a:tr>
              <a:tr h="1833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1,662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1,017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023821"/>
                  </a:ext>
                </a:extLst>
              </a:tr>
              <a:tr h="190411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Polyneuritis &amp; diseases of the peripheral nervous system (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Polynévrite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...)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68286"/>
                  </a:ext>
                </a:extLst>
              </a:tr>
              <a:tr h="1833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944474"/>
                  </a:ext>
                </a:extLst>
              </a:tr>
              <a:tr h="190411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Polyneuritis (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Polynévrites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571463"/>
                  </a:ext>
                </a:extLst>
              </a:tr>
              <a:tr h="1833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659379"/>
                  </a:ext>
                </a:extLst>
              </a:tr>
              <a:tr h="190411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Polyneuritis in diseases classified elsewhere (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Polynévrites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au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...)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867989"/>
                  </a:ext>
                </a:extLst>
              </a:tr>
              <a:tr h="1833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412966"/>
                  </a:ext>
                </a:extLst>
              </a:tr>
              <a:tr h="190411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muscular disorders (Affections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musculaires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...)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09480"/>
                  </a:ext>
                </a:extLst>
              </a:tr>
              <a:tr h="1833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06424"/>
                  </a:ext>
                </a:extLst>
              </a:tr>
              <a:tr h="190411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Schizophrenias (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Schizophrénies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077899"/>
                  </a:ext>
                </a:extLst>
              </a:tr>
              <a:tr h="1833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1,209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977027"/>
                  </a:ext>
                </a:extLst>
              </a:tr>
              <a:tr h="190411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Short-lived psychosis (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Bouffées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délirantes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aiguës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404636"/>
                  </a:ext>
                </a:extLst>
              </a:tr>
              <a:tr h="1833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754466"/>
                  </a:ext>
                </a:extLst>
              </a:tr>
              <a:tr h="190411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Spinal muscular atrophy (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Amyotrophie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spinale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752454"/>
                  </a:ext>
                </a:extLst>
              </a:tr>
              <a:tr h="1833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1,180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22732"/>
                  </a:ext>
                </a:extLst>
              </a:tr>
              <a:tr h="190411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Stroke (Accident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vasculaire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céré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824033"/>
                  </a:ext>
                </a:extLst>
              </a:tr>
              <a:tr h="1833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670610"/>
                  </a:ext>
                </a:extLst>
              </a:tr>
              <a:tr h="190411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Toxic encephalopathy (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Encéphalopathie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toxique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617416"/>
                  </a:ext>
                </a:extLst>
              </a:tr>
              <a:tr h="1833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525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80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140</TotalTime>
  <Words>441</Words>
  <Application>Microsoft Office PowerPoint</Application>
  <PresentationFormat>Custom</PresentationFormat>
  <Paragraphs>294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Arias, Daniel Alejandro</cp:lastModifiedBy>
  <cp:revision>20</cp:revision>
  <dcterms:created xsi:type="dcterms:W3CDTF">2023-02-10T15:51:02Z</dcterms:created>
  <dcterms:modified xsi:type="dcterms:W3CDTF">2023-05-16T13:14:21Z</dcterms:modified>
</cp:coreProperties>
</file>