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0" y="107798"/>
            <a:ext cx="594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S2.7: Standardization of district names.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29450B-FD28-C233-7B1F-426911043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86248"/>
              </p:ext>
            </p:extLst>
          </p:nvPr>
        </p:nvGraphicFramePr>
        <p:xfrm>
          <a:off x="0" y="449742"/>
          <a:ext cx="59436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88437007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89372566"/>
                    </a:ext>
                  </a:extLst>
                </a:gridCol>
              </a:tblGrid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Name in data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Standardized name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35666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Ambatoboeny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Ambato Boeni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08219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Amboasary Atsimo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Amboasary-Atsimo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56213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Ambovombe Androy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Ambovombe-Androy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49838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Ankazoabo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Atsimo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Ankazoabo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8489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Anosibe An'Ala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Anosibe-An'ala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59276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Antanambao Manampont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Antanambao Manampontsy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17946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Antanambao Manampotsy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Antanambao Manampontsy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96050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Atsimon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Atsimondrano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00132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Avaradr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Avaradrano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68699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Renivoh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Antananarivo Renivohitra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46693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Befandriana Avaratra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Befandriana Nord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19116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Belo Tsiribihina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Belo Sur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Tsiribihina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70782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Boriziny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Port-Berge (Boriziny-Vaovao)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46205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Fenoarivo Atsinanana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Fenerive Est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291537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FenoarivoBe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Fenoarivobe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54943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Fianarantsoa II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Fianarantsoa 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557594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lalangina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Lalangina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09539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Mananara Avaratra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Mananara-Avaratra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59955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Midongy Atsimo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Midongy-Atsimo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9983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Nosy Be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Nosy-Be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212087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Nosy Boraha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Sainte Marie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6050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Nosy Varika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Nosy-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Varika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075052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Toliara-I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Toliary-I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175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Toliara-II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Toliary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-II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8375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Toliara I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Toliary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698673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Toliara II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Toliary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-II</a:t>
                      </a: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47914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Tsiombe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Tsihombe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21310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Vohibinany</a:t>
                      </a: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Brickaville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75804"/>
                  </a:ext>
                </a:extLst>
              </a:tr>
              <a:tr h="133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Vohimarina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Vohemar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765" marR="2476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</TotalTime>
  <Words>106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17</cp:revision>
  <dcterms:created xsi:type="dcterms:W3CDTF">2023-02-10T15:51:02Z</dcterms:created>
  <dcterms:modified xsi:type="dcterms:W3CDTF">2023-05-16T13:12:59Z</dcterms:modified>
</cp:coreProperties>
</file>