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943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2603" y="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496484"/>
            <a:ext cx="5052060" cy="3183467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802717"/>
            <a:ext cx="4457700" cy="2207683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2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86834"/>
            <a:ext cx="1281589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86834"/>
            <a:ext cx="3770471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2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279653"/>
            <a:ext cx="5126355" cy="380364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6119286"/>
            <a:ext cx="5126355" cy="200024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1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434167"/>
            <a:ext cx="252603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434167"/>
            <a:ext cx="252603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6836"/>
            <a:ext cx="512635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241551"/>
            <a:ext cx="2514421" cy="109854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340100"/>
            <a:ext cx="251442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241551"/>
            <a:ext cx="2526804" cy="109854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340100"/>
            <a:ext cx="252680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7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609600"/>
            <a:ext cx="1916966" cy="21336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316569"/>
            <a:ext cx="3008948" cy="6498167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743200"/>
            <a:ext cx="1916966" cy="5082117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3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609600"/>
            <a:ext cx="1916966" cy="21336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316569"/>
            <a:ext cx="3008948" cy="6498167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743200"/>
            <a:ext cx="1916966" cy="5082117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5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86836"/>
            <a:ext cx="512635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434167"/>
            <a:ext cx="512635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8475136"/>
            <a:ext cx="13373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8475136"/>
            <a:ext cx="200596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8475136"/>
            <a:ext cx="13373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>
            <a:spLocks/>
          </p:cNvSpPr>
          <p:nvPr/>
        </p:nvSpPr>
        <p:spPr>
          <a:xfrm>
            <a:off x="0" y="138950"/>
            <a:ext cx="5943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S2.9: Standardization of commune names.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63D315-F307-52ED-85DE-3A46582C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49100"/>
              </p:ext>
            </p:extLst>
          </p:nvPr>
        </p:nvGraphicFramePr>
        <p:xfrm>
          <a:off x="45132" y="523460"/>
          <a:ext cx="2852928" cy="8504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464">
                  <a:extLst>
                    <a:ext uri="{9D8B030D-6E8A-4147-A177-3AD203B41FA5}">
                      <a16:colId xmlns:a16="http://schemas.microsoft.com/office/drawing/2014/main" val="2017217077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1518951187"/>
                    </a:ext>
                  </a:extLst>
                </a:gridCol>
              </a:tblGrid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in data</a:t>
                      </a:r>
                      <a:endParaRPr lang="en-US" sz="85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Standardized name</a:t>
                      </a:r>
                      <a:endParaRPr lang="en-US" sz="85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7741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Alakamisy Ambohimahy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Alakamisy</a:t>
                      </a:r>
                      <a:r>
                        <a:rPr lang="en-US" sz="8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Ambohimaha</a:t>
                      </a:r>
                      <a:endParaRPr lang="en-US" sz="85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04814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Ambadrika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Ambandrika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51162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Ambalamanasy   II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Ambalamanasy II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14645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Ambalamidera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Ambalamidera II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41415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AmbalapaisoII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Ambalapaiso II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916389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Ambararatabe /Nord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Ambararatabe Nord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16927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Ambarijeby Atsimo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Ambarijeby</a:t>
                      </a:r>
                      <a:r>
                        <a:rPr lang="en-US" sz="8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Sud</a:t>
                      </a:r>
                      <a:endParaRPr lang="en-US" sz="85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97434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Ambatoben'anja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Ambatoben'anjavy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903205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AmbatofisakaII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Ambatofisaka II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296332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AmbatoharananaI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Ambatoharanana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228944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Ambatolampy Tsimahaf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Ambatolampy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60182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Ambatolampy Tsimahafotsy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Ambatolampy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75706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Ambatoriha/Est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Ambatoriha</a:t>
                      </a:r>
                      <a:r>
                        <a:rPr lang="en-US" sz="8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Est</a:t>
                      </a:r>
                      <a:endParaRPr lang="en-US" sz="85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730566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Ambatotsipihana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Ambatotsipihina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773743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Ambatovala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Ambatolava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46327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Ambatry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Ambatry Mitsinjo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80088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Ambinanin'Andravory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Ambinanin'andravory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721205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Ambinaninandro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Ambinanindrano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18784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Ambinaniroa-Andonaka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Ambinaniroa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27974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Ambodiadabo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Ambodiadabo M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99971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Ambodiadabo Maitsokely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Ambodiadabo</a:t>
                      </a:r>
                      <a:endParaRPr lang="en-US" sz="85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2762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Ambodiampana Lokoho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Ambodiampana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53469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Ambodiampanana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Ambodiampana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061296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Ambodifarihy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Ambodifarihy Fenomanana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286174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Ambodihazambo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Ambodihazoambo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708237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Ambodimanga  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Ambodimanga 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549133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Ambodimanga II-B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Ambodimanga II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24974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Ambodimotso Atsimo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Ambodimotso Sud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10622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AmbodinonokaAntaratr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Ambodinonoka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156505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Ambodirian'Isahafary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Ambodirian'i Sahafary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61875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Amboditandroho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Amboditandroroho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413135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Ambohibao Atsimo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Ambohibao Sud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15568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Ambohibary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Ambohibary Vohilena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00410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Ambohijato Mandritsara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Mandritsara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21980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Ambohimahavelona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Ambohimahavelona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86422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Ambohimalaza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Ambohimalaza Miray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36050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Ambohimàna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7367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Ambohimanga Sud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Ambohimanga Du Sud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0235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Ambohimanjaka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Sahatsiho Ambohimanjaka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7804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AmbohimiarinaII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Ambohimiarina II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467204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Ambohitralalana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Ambohitralanana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034756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Ambohitrandriamanitr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Ambohitrandriamanitra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23913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AmbohitsaraEst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Ambohitsara Est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15143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Ambolidibe Atsinanana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Ambolidibe Est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7122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Amboropotsy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Amborompotsy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81449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Ampasimadinika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Ampasimadinika Manambolo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66288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Ampasimborajka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Ampasimboraka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14988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Ampasimpotsy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Ampasimpotsy Sud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418742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Ampasipotsy Gare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Ampasimpotsy Gara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969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Ampasipotsy Madialaz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Ampasipotsy Mandialaza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405707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Ampataka Manampaneva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Manampaneva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141969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Ampataka Maroreny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Ampatakamaroreny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7514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Analalaiva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Analaiva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6931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Analamitsivala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Analamitsivalana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60476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Anbatomainty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Ambatomainty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24994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Andanandava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Antanandava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60535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Andianjanto Est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Andrainjato Est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352543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Andimaka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Andimaky Manambolo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5904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Andoharanomaintso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Andoharanomaitso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447785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Andoharanomaintso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Andoharanomaitso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45124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Andrainjanto Centre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Andrainjato Centre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975455"/>
                  </a:ext>
                </a:extLst>
              </a:tr>
              <a:tr h="2657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Andranomiely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Rambolamasoandro</a:t>
                      </a:r>
                      <a:r>
                        <a:rPr lang="en-US" sz="8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Andranomiely</a:t>
                      </a:r>
                      <a:endParaRPr lang="en-US" sz="85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78796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F66CD0-AE8F-E89B-68B5-23F55135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07871"/>
              </p:ext>
            </p:extLst>
          </p:nvPr>
        </p:nvGraphicFramePr>
        <p:xfrm>
          <a:off x="2976624" y="523462"/>
          <a:ext cx="2966976" cy="8504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3488">
                  <a:extLst>
                    <a:ext uri="{9D8B030D-6E8A-4147-A177-3AD203B41FA5}">
                      <a16:colId xmlns:a16="http://schemas.microsoft.com/office/drawing/2014/main" val="2017217077"/>
                    </a:ext>
                  </a:extLst>
                </a:gridCol>
                <a:gridCol w="1483488">
                  <a:extLst>
                    <a:ext uri="{9D8B030D-6E8A-4147-A177-3AD203B41FA5}">
                      <a16:colId xmlns:a16="http://schemas.microsoft.com/office/drawing/2014/main" val="1518951187"/>
                    </a:ext>
                  </a:extLst>
                </a:gridCol>
              </a:tblGrid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in data</a:t>
                      </a:r>
                      <a:endParaRPr lang="en-US" sz="85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Standardized name</a:t>
                      </a:r>
                      <a:endParaRPr lang="en-US" sz="85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7741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Andravola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Andravola</a:t>
                      </a:r>
                      <a:r>
                        <a:rPr lang="en-US" sz="8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Vohipeno</a:t>
                      </a:r>
                      <a:endParaRPr lang="en-US" sz="85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05099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Andrebakely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Andrebakely Nord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58265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Androndrona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Androndrono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164926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Anjapaly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Anjampaly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237615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Anjeke Ankilira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Anjeky Ankilikira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83078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Anjeva Gare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Anjeva Gara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57224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Anjiabe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Anjiabe Ambony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91683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Anjiaija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Anjiajia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479796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Anjoma-tsara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Anjoma Itsara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686912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Anjoman'Ankona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Anjoman'ankona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61186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Ankadinondry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Ankadinondry Sakay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80218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Ankafina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Ankafina Tsarafidy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867669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Ankarinarivo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Ankarinarivo Manirisoa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336044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Ankaromalaza Mifanas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Ankaromalaza Mifanasoa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146833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Ankasakasa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Ankasakasa Tsibiray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77566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Ankazoabo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Ankazoabo Sud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188142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Ankazotokana 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Ankazotokana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574334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Ankiabe Salohy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Ankiabe-Salohy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064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Ankiakabe-Nord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Ankiakabe Nord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72472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Ankilimalinika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Ankilimalinike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977443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Ankirondro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Bemarivo Ankirondro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7400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Anontsibe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Anontsibe Centre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894112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Anosiarivo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Anosiarivo 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061876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Anosy Tsararafara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Anosy Tsararafa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01833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Antalaha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Antalaha Ambonivohitra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53672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Antanambao 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Antanambao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9035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Antanambao Manampotsy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Antanambao Manampontsy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455889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Antanambaon'Amberina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Antanambaon'amberina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58151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Antananarivo 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1er Arrondissement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290999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Antananarivo II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2e Arrondissement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34646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Antananarivo III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3e Arrondissement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743993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Antananarivo IV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4e Arrondissement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56930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Antananarivo V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5e Arrondissement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023764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Antananarivo VI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6e Arrondissement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21252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Antanandava Nord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Antanandava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471583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Antananivo /Haut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Antananivo Haut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177392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Antanetibe Mahazaza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Antanetibe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389169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Antanimora- Sud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Antanimora Atsimo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91455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Antenina 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Antenina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734467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Antoby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Antoby Est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65768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Antohaboto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Antohabato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63671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Antokoboritelo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Marovitsika Sud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63800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Antongo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Antongo Vaovao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763247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Antranonkarany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Antranokarany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247247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Antsakomanondro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Antsakoamanondro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0392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Antsapanimahazo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Antsampanimahazo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1589"/>
                  </a:ext>
                </a:extLst>
              </a:tr>
              <a:tr h="2657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Antsirabe 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Antsirabe Afovoany Atsinanana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55256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Antsiranana 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Diego Suarez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5923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Antsoantany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Antsoatany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07199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Bealampoana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Bealampona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889152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Bealanana 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Bealanana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198085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Beampombo  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Beampombo 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57136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Beandrarezona I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Beandrarezona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333078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Befandriana-Sud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Befandriana Sud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864305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Befandriana Avaratra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Befandriana Nord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772991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Befetra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Befeta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317784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Befotaka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Befotaka Sud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473633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Befotaka Avaratra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Befotaka Nord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799473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Behera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Behara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604850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Belafika Haut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Belafike Haut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497814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Belambo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Belambo Firaisana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079786"/>
                  </a:ext>
                </a:extLst>
              </a:tr>
              <a:tr h="13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Belaoko Marovato</a:t>
                      </a:r>
                      <a:endParaRPr lang="en-US" sz="85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8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Belaoka</a:t>
                      </a:r>
                      <a:r>
                        <a:rPr lang="en-US" sz="8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Marovato</a:t>
                      </a:r>
                      <a:endParaRPr lang="en-US" sz="85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27" marR="5327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30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141</TotalTime>
  <Words>392</Words>
  <Application>Microsoft Office PowerPoint</Application>
  <PresentationFormat>Custom</PresentationFormat>
  <Paragraphs>253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19</cp:revision>
  <dcterms:created xsi:type="dcterms:W3CDTF">2023-02-10T15:51:02Z</dcterms:created>
  <dcterms:modified xsi:type="dcterms:W3CDTF">2023-05-16T13:04:26Z</dcterms:modified>
</cp:coreProperties>
</file>