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5943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2453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346836"/>
            <a:ext cx="5052060" cy="286512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322446"/>
            <a:ext cx="4457700" cy="198691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9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438150"/>
            <a:ext cx="1281589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438150"/>
            <a:ext cx="3770471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9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7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2051688"/>
            <a:ext cx="5126355" cy="3423284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5507358"/>
            <a:ext cx="5126355" cy="1800224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5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2190750"/>
            <a:ext cx="252603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2190750"/>
            <a:ext cx="252603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2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38152"/>
            <a:ext cx="512635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2017396"/>
            <a:ext cx="2514421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3006090"/>
            <a:ext cx="251442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2017396"/>
            <a:ext cx="2526804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3006090"/>
            <a:ext cx="25268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0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4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184912"/>
            <a:ext cx="3008948" cy="584835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6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184912"/>
            <a:ext cx="3008948" cy="584835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3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438152"/>
            <a:ext cx="512635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2190750"/>
            <a:ext cx="512635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7627622"/>
            <a:ext cx="20059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35B10A-6C87-EC56-B25A-C6D6601ABA16}"/>
              </a:ext>
            </a:extLst>
          </p:cNvPr>
          <p:cNvSpPr txBox="1">
            <a:spLocks/>
          </p:cNvSpPr>
          <p:nvPr/>
        </p:nvSpPr>
        <p:spPr>
          <a:xfrm>
            <a:off x="207923" y="26917"/>
            <a:ext cx="55277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S2.9 (Continued)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63D315-F307-52ED-85DE-3A46582CB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37328"/>
              </p:ext>
            </p:extLst>
          </p:nvPr>
        </p:nvGraphicFramePr>
        <p:xfrm>
          <a:off x="238632" y="340628"/>
          <a:ext cx="2653322" cy="7818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661">
                  <a:extLst>
                    <a:ext uri="{9D8B030D-6E8A-4147-A177-3AD203B41FA5}">
                      <a16:colId xmlns:a16="http://schemas.microsoft.com/office/drawing/2014/main" val="2017217077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1518951187"/>
                    </a:ext>
                  </a:extLst>
                </a:gridCol>
              </a:tblGrid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in data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Standardized name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677410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Belo sur Mer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Belo Sur Mer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38283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Belo Tsiribihina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Belo Sur Tsiribihina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462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Belotsiribihina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Belo Sur Tsiribihina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732992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Bemaneviky H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Bemaneviky Haut Sambirano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658010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BenatoToby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Benato Toby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049046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Beraketa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Bereketa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881272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Berevo Ranobe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Berevo/ranobe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01187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Beroy 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Beroy Atsimo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016111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Betioky 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Betioky Atsimo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863005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Betsakotsako Andrano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Betsakotsako Andranotsara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34845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Betsimiositra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Betsimisotra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905161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Bevoay Beretra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Beretra Bevoay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28508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Bevonotro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Bevonotra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277874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Efatsy Anandroza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Efatsy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874755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Enakara Haut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Enakara-Haut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695650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Enaniiliha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Enaniliha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192581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Ereda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Erada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3630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Etrotroka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Etrotroka Atsimo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270348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Fandravandava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Fandrandava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07748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Faux-Cap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Betanty (Faux Cap)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518039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Fenoevo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Fenoevo-Efita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021064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Fieferana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Fiaferana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17125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Foulpointe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Mahavelona (Foulpointe)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822017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Ialananidro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Ialananindro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182342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Iavinomby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Iavonomby Vohibola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031276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Ibity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Alatsinainy Ibity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657386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Ihaborano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Namohora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Namohora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Iaborano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62501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Iloto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Menamaty Iloto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486284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Imady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Imerina Imady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318978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Imeritsiatosika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Imerintsiatosika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393136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Isaka Ivondro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Isaka-Ivondro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335267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Isaraha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Isahara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675689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Ivatana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Vatana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833037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Ivato Aéroport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Ivato Aeroport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604212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Ivony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Ivony Miaramiasa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663018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Kalalao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Ikalalao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869824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Kianjandrandrakefina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Kianjandrakefina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693081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labohazo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Iabohazo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5476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Lavaraty Ivondro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Ivondro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450363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Mahafasa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Mahafasa Centre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586566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Mahajanga 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Mahajanga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886531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Mahatsara Lefaka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Mahatsara Iefaka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1499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Mahatsinjo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Mahatsinjony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953935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Mahatsinjo Atsinanana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Mahatsinjo Est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733937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Mahazina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Mahazina Ambohipierenana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472233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Manajary Urbain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Mananjary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211731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Manakambahiny Est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Manakambahiny Antsinanana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0760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Manakambahiny Ouest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Manakambahiny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Andrefana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739267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Manakara(com)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Manakara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274693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Manambotra 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Manambotra Atsimo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86482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Manapatrana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Manampatrana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857008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Mandromodromotra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Mandromondromotra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030104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Mangarivot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Mangarivotra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152551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Manombo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Manombo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Sud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90369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F66CD0-AE8F-E89B-68B5-23F551351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38587"/>
              </p:ext>
            </p:extLst>
          </p:nvPr>
        </p:nvGraphicFramePr>
        <p:xfrm>
          <a:off x="2965022" y="340628"/>
          <a:ext cx="2653322" cy="7818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661">
                  <a:extLst>
                    <a:ext uri="{9D8B030D-6E8A-4147-A177-3AD203B41FA5}">
                      <a16:colId xmlns:a16="http://schemas.microsoft.com/office/drawing/2014/main" val="2017217077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1518951187"/>
                    </a:ext>
                  </a:extLst>
                </a:gridCol>
              </a:tblGrid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in data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Standardized name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677410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Marintampona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Maritampona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309767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Marivorahona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Tanambao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Marivorahona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066824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Maroarivo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Maroarivo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Ankazomanga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569479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MarofotyMarofoty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Marofoty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510118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Maromokotra-Loky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Maromokotra Loky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372248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Marosavoa Bas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Marosavoa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388753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Marovitsika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Marovitsika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Sud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721307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Merimandroso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Imerimandroso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928447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Miary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Miary Ambohibola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10054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Mitsinjo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Mitsinjo Betanimena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227037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Mizilo Gare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Mizilo Gara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438912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Moramanga Urbain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Moramanga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00260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Morarano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Gare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Morarano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794554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Morombe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 Morombe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52474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Nagnarena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Nanarena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Besakoa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151935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Niarovana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Niarovana Marosampanana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999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Nosibe Masianaka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Masianaka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022830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Onilhy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Onilahy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489329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Bergé 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Berge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193055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Bergé II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Berge II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676070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Rantabe Est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Rantabe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200203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Rantabe 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Rantabe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966290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Razanaka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Vohipeno Razanaka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83302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Sahamadio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Sahamadio Fisakana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614289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Sahambo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Sahambano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863290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Sahanivotry Atsimo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Sahanivotry Manandona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370248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Sakamahily-Ouest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Sakamahily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954894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Sakay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Tanamarina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Sakay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41803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Sakona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Sakoana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502236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Sambava Urbain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Sambava Cu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47550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Sarobaratra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Sarobaratra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Ifanja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573394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Soalara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Soalara 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404315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Augustin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Saint Augustin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379587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Talata Ampano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Tatala Ampano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758778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Talatan'Angavo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Talata Angavo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344282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Tanakamba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Tanakambana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623398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Tanambao  Daoud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Tanambao Daoud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421689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Tanambaovatrakaka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Tanambao Vahatrakaka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317218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Tanandava-Sud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Tanandava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Sud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04994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Tanandrano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Tandrano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863372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Taolognaro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Fort-Dauphin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164061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Toamasina Suburbain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Toamasina Suburbaine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281002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Tovòna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Tovona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33530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Tsarahonenana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Tsarahonenana Sahanivotry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863513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Tsarajomoko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Tsarajomoka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409594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Tsaratanana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Tsaratanana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317183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Tsiafajavona Ankarat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Tsiafajavona Ankaratra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333045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Tsianofàna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Tsianofana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457128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Tsinjoarivo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Tsinjoarivo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Imanga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562098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Tsiombe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Tsihombe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385493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Tsiroanomadidy Ville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Tsiroanomandidy Fihaonana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828539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Vatolatsaky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Vatolatsaka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716828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Vilihazo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Viliahazo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029783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Vinaninony Avaratra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Vinaninony Atsimo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613014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Vineta Andamasiny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Andamasiny Vineta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740343"/>
                  </a:ext>
                </a:extLst>
              </a:tr>
              <a:tr h="1340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Zomabealoka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Zoma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Bealoka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55" marR="4955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632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8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143</TotalTime>
  <Words>355</Words>
  <Application>Microsoft Office PowerPoint</Application>
  <PresentationFormat>Custom</PresentationFormat>
  <Paragraphs>225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Arias, Daniel Alejandro</cp:lastModifiedBy>
  <cp:revision>20</cp:revision>
  <dcterms:created xsi:type="dcterms:W3CDTF">2023-02-10T15:51:02Z</dcterms:created>
  <dcterms:modified xsi:type="dcterms:W3CDTF">2023-05-16T12:58:27Z</dcterms:modified>
</cp:coreProperties>
</file>