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5943600" cy="6035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F1"/>
    <a:srgbClr val="F4EFFF"/>
    <a:srgbClr val="DFCFFF"/>
    <a:srgbClr val="FDD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987783"/>
            <a:ext cx="5052060" cy="2101309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170127"/>
            <a:ext cx="4457700" cy="145722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3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2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21344"/>
            <a:ext cx="1281589" cy="511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21344"/>
            <a:ext cx="3770471" cy="511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4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4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504729"/>
            <a:ext cx="5126355" cy="2510673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039154"/>
            <a:ext cx="5126355" cy="1320303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606719"/>
            <a:ext cx="2526030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606719"/>
            <a:ext cx="2526030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21345"/>
            <a:ext cx="5126355" cy="1166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479579"/>
            <a:ext cx="2514421" cy="72511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204698"/>
            <a:ext cx="2514421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479579"/>
            <a:ext cx="2526804" cy="72511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204698"/>
            <a:ext cx="2526804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9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8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02378"/>
            <a:ext cx="1916966" cy="1408324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869027"/>
            <a:ext cx="3008948" cy="4289241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810703"/>
            <a:ext cx="1916966" cy="335455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02378"/>
            <a:ext cx="1916966" cy="1408324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869027"/>
            <a:ext cx="3008948" cy="4289241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810703"/>
            <a:ext cx="1916966" cy="335455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21345"/>
            <a:ext cx="5126355" cy="1166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606719"/>
            <a:ext cx="5126355" cy="38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594178"/>
            <a:ext cx="133731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594178"/>
            <a:ext cx="2005965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594178"/>
            <a:ext cx="133731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4207F8-15A6-CBF7-17C9-8C501A362581}"/>
              </a:ext>
            </a:extLst>
          </p:cNvPr>
          <p:cNvSpPr txBox="1"/>
          <p:nvPr/>
        </p:nvSpPr>
        <p:spPr>
          <a:xfrm>
            <a:off x="0" y="34414"/>
            <a:ext cx="5943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2.1: Alternative specifications, data processing, and modeling decisions for multiverse analysis. *:  preferred specification. 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CSB/FSP: Centres Santé de Base and Formations Sanitaires Privées de Base. NB: negative binomial model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57A225-8447-D36D-0926-A4BE874ED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44652"/>
              </p:ext>
            </p:extLst>
          </p:nvPr>
        </p:nvGraphicFramePr>
        <p:xfrm>
          <a:off x="41910" y="765167"/>
          <a:ext cx="5859780" cy="520253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3330447840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Data cleaning for outcome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243041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Linear interpolation to replace outliers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288398505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No adjustment (raw data)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121098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Sample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67080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Full sample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6991615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Primary care facilities only (CSB/FSP)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644694963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Relationship of temperature and soil moisture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62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Additive 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3047510042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Interactive model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192525414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Regression framework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43750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NB model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1465170662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Poisson 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206659350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Cyclone activity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47004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Count indicator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2565803697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Binary indicator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141402068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Excluded (i.e., no indicator)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4073451972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Month and year fixed effects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9893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Included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52825045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Excluded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281844463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Regional fixed effects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8860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Included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3226272198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Excluded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127822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52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115</TotalTime>
  <Words>161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10</cp:revision>
  <dcterms:created xsi:type="dcterms:W3CDTF">2023-02-10T15:30:55Z</dcterms:created>
  <dcterms:modified xsi:type="dcterms:W3CDTF">2023-02-16T14:11:29Z</dcterms:modified>
</cp:coreProperties>
</file>