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-83820" y="180517"/>
            <a:ext cx="594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3.1: Alternative specifications, data processing, and modeling decisions for multiverse analysis. *:  preferred specification.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57A225-8447-D36D-0926-A4BE874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48280"/>
              </p:ext>
            </p:extLst>
          </p:nvPr>
        </p:nvGraphicFramePr>
        <p:xfrm>
          <a:off x="41910" y="815523"/>
          <a:ext cx="5859780" cy="4490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3330447840"/>
                    </a:ext>
                  </a:extLst>
                </a:gridCol>
              </a:tblGrid>
              <a:tr h="22451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cleaning for outcome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43041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Linear interpolation to replace outliers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8398505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No adjustment (raw data)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121098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Region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67080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U.S. counties*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6991615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U.S. states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644694963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International (n  = 6)</a:t>
                      </a: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135899089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Bandwidth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43750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±40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65170662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±50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06659350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 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days</a:t>
                      </a: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279465283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Day of week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7004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565803697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41402068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Month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9893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52825045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2818444636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Regional fixed effects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8860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Included 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3226272198"/>
                  </a:ext>
                </a:extLst>
              </a:tr>
              <a:tr h="2245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Excluded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73" marR="2773" marT="2773" marB="0" anchor="ctr"/>
                </a:tc>
                <a:extLst>
                  <a:ext uri="{0D108BD9-81ED-4DB2-BD59-A6C34878D82A}">
                    <a16:rowId xmlns:a16="http://schemas.microsoft.com/office/drawing/2014/main" val="12782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1269</TotalTime>
  <Words>126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12</cp:revision>
  <dcterms:created xsi:type="dcterms:W3CDTF">2023-02-10T15:30:55Z</dcterms:created>
  <dcterms:modified xsi:type="dcterms:W3CDTF">2023-02-16T14:15:27Z</dcterms:modified>
</cp:coreProperties>
</file>