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Lst>
  <p:sldSz cx="6400800" cy="3657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9" autoAdjust="0"/>
    <p:restoredTop sz="94660"/>
  </p:normalViewPr>
  <p:slideViewPr>
    <p:cSldViewPr snapToGrid="0">
      <p:cViewPr varScale="1">
        <p:scale>
          <a:sx n="164" d="100"/>
          <a:sy n="164" d="100"/>
        </p:scale>
        <p:origin x="61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0100" y="598593"/>
            <a:ext cx="4800600" cy="1273387"/>
          </a:xfrm>
        </p:spPr>
        <p:txBody>
          <a:bodyPr anchor="b"/>
          <a:lstStyle>
            <a:lvl1pPr algn="ctr">
              <a:defRPr sz="3150"/>
            </a:lvl1pPr>
          </a:lstStyle>
          <a:p>
            <a:r>
              <a:rPr lang="en-US"/>
              <a:t>Click to edit Master title style</a:t>
            </a:r>
            <a:endParaRPr lang="en-US" dirty="0"/>
          </a:p>
        </p:txBody>
      </p:sp>
      <p:sp>
        <p:nvSpPr>
          <p:cNvPr id="3" name="Subtitle 2"/>
          <p:cNvSpPr>
            <a:spLocks noGrp="1"/>
          </p:cNvSpPr>
          <p:nvPr>
            <p:ph type="subTitle" idx="1"/>
          </p:nvPr>
        </p:nvSpPr>
        <p:spPr>
          <a:xfrm>
            <a:off x="800100" y="1921087"/>
            <a:ext cx="4800600" cy="883073"/>
          </a:xfrm>
        </p:spPr>
        <p:txBody>
          <a:bodyPr/>
          <a:lstStyle>
            <a:lvl1pPr marL="0" indent="0" algn="ctr">
              <a:buNone/>
              <a:defRPr sz="1260"/>
            </a:lvl1pPr>
            <a:lvl2pPr marL="240030" indent="0" algn="ctr">
              <a:buNone/>
              <a:defRPr sz="1050"/>
            </a:lvl2pPr>
            <a:lvl3pPr marL="480060" indent="0" algn="ctr">
              <a:buNone/>
              <a:defRPr sz="945"/>
            </a:lvl3pPr>
            <a:lvl4pPr marL="720090" indent="0" algn="ctr">
              <a:buNone/>
              <a:defRPr sz="840"/>
            </a:lvl4pPr>
            <a:lvl5pPr marL="960120" indent="0" algn="ctr">
              <a:buNone/>
              <a:defRPr sz="840"/>
            </a:lvl5pPr>
            <a:lvl6pPr marL="1200150" indent="0" algn="ctr">
              <a:buNone/>
              <a:defRPr sz="840"/>
            </a:lvl6pPr>
            <a:lvl7pPr marL="1440180" indent="0" algn="ctr">
              <a:buNone/>
              <a:defRPr sz="840"/>
            </a:lvl7pPr>
            <a:lvl8pPr marL="1680210" indent="0" algn="ctr">
              <a:buNone/>
              <a:defRPr sz="840"/>
            </a:lvl8pPr>
            <a:lvl9pPr marL="1920240" indent="0" algn="ctr">
              <a:buNone/>
              <a:defRPr sz="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A1F6FD-E570-49E4-ADDB-683FCB8AA891}"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81B7D-B475-45A5-AE85-9FE91D0FE2D9}" type="slidenum">
              <a:rPr lang="en-US" smtClean="0"/>
              <a:t>‹#›</a:t>
            </a:fld>
            <a:endParaRPr lang="en-US"/>
          </a:p>
        </p:txBody>
      </p:sp>
    </p:spTree>
    <p:extLst>
      <p:ext uri="{BB962C8B-B14F-4D97-AF65-F5344CB8AC3E}">
        <p14:creationId xmlns:p14="http://schemas.microsoft.com/office/powerpoint/2010/main" val="377232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1F6FD-E570-49E4-ADDB-683FCB8AA891}"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81B7D-B475-45A5-AE85-9FE91D0FE2D9}" type="slidenum">
              <a:rPr lang="en-US" smtClean="0"/>
              <a:t>‹#›</a:t>
            </a:fld>
            <a:endParaRPr lang="en-US"/>
          </a:p>
        </p:txBody>
      </p:sp>
    </p:spTree>
    <p:extLst>
      <p:ext uri="{BB962C8B-B14F-4D97-AF65-F5344CB8AC3E}">
        <p14:creationId xmlns:p14="http://schemas.microsoft.com/office/powerpoint/2010/main" val="101337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80572" y="194733"/>
            <a:ext cx="1380173" cy="30996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0055" y="194733"/>
            <a:ext cx="4060508" cy="30996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1F6FD-E570-49E4-ADDB-683FCB8AA891}"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81B7D-B475-45A5-AE85-9FE91D0FE2D9}" type="slidenum">
              <a:rPr lang="en-US" smtClean="0"/>
              <a:t>‹#›</a:t>
            </a:fld>
            <a:endParaRPr lang="en-US"/>
          </a:p>
        </p:txBody>
      </p:sp>
    </p:spTree>
    <p:extLst>
      <p:ext uri="{BB962C8B-B14F-4D97-AF65-F5344CB8AC3E}">
        <p14:creationId xmlns:p14="http://schemas.microsoft.com/office/powerpoint/2010/main" val="335604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1F6FD-E570-49E4-ADDB-683FCB8AA891}"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81B7D-B475-45A5-AE85-9FE91D0FE2D9}" type="slidenum">
              <a:rPr lang="en-US" smtClean="0"/>
              <a:t>‹#›</a:t>
            </a:fld>
            <a:endParaRPr lang="en-US"/>
          </a:p>
        </p:txBody>
      </p:sp>
    </p:spTree>
    <p:extLst>
      <p:ext uri="{BB962C8B-B14F-4D97-AF65-F5344CB8AC3E}">
        <p14:creationId xmlns:p14="http://schemas.microsoft.com/office/powerpoint/2010/main" val="194967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6721" y="911860"/>
            <a:ext cx="5520690" cy="1521460"/>
          </a:xfrm>
        </p:spPr>
        <p:txBody>
          <a:bodyPr anchor="b"/>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36721" y="2447714"/>
            <a:ext cx="5520690" cy="800100"/>
          </a:xfrm>
        </p:spPr>
        <p:txBody>
          <a:bodyPr/>
          <a:lstStyle>
            <a:lvl1pPr marL="0" indent="0">
              <a:buNone/>
              <a:defRPr sz="1260">
                <a:solidFill>
                  <a:schemeClr val="tx1">
                    <a:tint val="75000"/>
                  </a:schemeClr>
                </a:solidFill>
              </a:defRPr>
            </a:lvl1pPr>
            <a:lvl2pPr marL="240030" indent="0">
              <a:buNone/>
              <a:defRPr sz="1050">
                <a:solidFill>
                  <a:schemeClr val="tx1">
                    <a:tint val="75000"/>
                  </a:schemeClr>
                </a:solidFill>
              </a:defRPr>
            </a:lvl2pPr>
            <a:lvl3pPr marL="480060" indent="0">
              <a:buNone/>
              <a:defRPr sz="945">
                <a:solidFill>
                  <a:schemeClr val="tx1">
                    <a:tint val="75000"/>
                  </a:schemeClr>
                </a:solidFill>
              </a:defRPr>
            </a:lvl3pPr>
            <a:lvl4pPr marL="720090" indent="0">
              <a:buNone/>
              <a:defRPr sz="840">
                <a:solidFill>
                  <a:schemeClr val="tx1">
                    <a:tint val="75000"/>
                  </a:schemeClr>
                </a:solidFill>
              </a:defRPr>
            </a:lvl4pPr>
            <a:lvl5pPr marL="960120" indent="0">
              <a:buNone/>
              <a:defRPr sz="840">
                <a:solidFill>
                  <a:schemeClr val="tx1">
                    <a:tint val="75000"/>
                  </a:schemeClr>
                </a:solidFill>
              </a:defRPr>
            </a:lvl5pPr>
            <a:lvl6pPr marL="1200150" indent="0">
              <a:buNone/>
              <a:defRPr sz="840">
                <a:solidFill>
                  <a:schemeClr val="tx1">
                    <a:tint val="75000"/>
                  </a:schemeClr>
                </a:solidFill>
              </a:defRPr>
            </a:lvl6pPr>
            <a:lvl7pPr marL="1440180" indent="0">
              <a:buNone/>
              <a:defRPr sz="840">
                <a:solidFill>
                  <a:schemeClr val="tx1">
                    <a:tint val="75000"/>
                  </a:schemeClr>
                </a:solidFill>
              </a:defRPr>
            </a:lvl7pPr>
            <a:lvl8pPr marL="1680210" indent="0">
              <a:buNone/>
              <a:defRPr sz="840">
                <a:solidFill>
                  <a:schemeClr val="tx1">
                    <a:tint val="75000"/>
                  </a:schemeClr>
                </a:solidFill>
              </a:defRPr>
            </a:lvl8pPr>
            <a:lvl9pPr marL="1920240" indent="0">
              <a:buNone/>
              <a:defRPr sz="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1F6FD-E570-49E4-ADDB-683FCB8AA891}"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81B7D-B475-45A5-AE85-9FE91D0FE2D9}" type="slidenum">
              <a:rPr lang="en-US" smtClean="0"/>
              <a:t>‹#›</a:t>
            </a:fld>
            <a:endParaRPr lang="en-US"/>
          </a:p>
        </p:txBody>
      </p:sp>
    </p:spTree>
    <p:extLst>
      <p:ext uri="{BB962C8B-B14F-4D97-AF65-F5344CB8AC3E}">
        <p14:creationId xmlns:p14="http://schemas.microsoft.com/office/powerpoint/2010/main" val="155668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0055" y="973666"/>
            <a:ext cx="2720340" cy="2320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40405" y="973666"/>
            <a:ext cx="2720340" cy="2320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A1F6FD-E570-49E4-ADDB-683FCB8AA891}"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81B7D-B475-45A5-AE85-9FE91D0FE2D9}" type="slidenum">
              <a:rPr lang="en-US" smtClean="0"/>
              <a:t>‹#›</a:t>
            </a:fld>
            <a:endParaRPr lang="en-US"/>
          </a:p>
        </p:txBody>
      </p:sp>
    </p:spTree>
    <p:extLst>
      <p:ext uri="{BB962C8B-B14F-4D97-AF65-F5344CB8AC3E}">
        <p14:creationId xmlns:p14="http://schemas.microsoft.com/office/powerpoint/2010/main" val="195113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0889" y="194734"/>
            <a:ext cx="5520690" cy="70696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40889" y="896620"/>
            <a:ext cx="2707838" cy="439420"/>
          </a:xfrm>
        </p:spPr>
        <p:txBody>
          <a:bodyPr anchor="b"/>
          <a:lstStyle>
            <a:lvl1pPr marL="0" indent="0">
              <a:buNone/>
              <a:defRPr sz="1260" b="1"/>
            </a:lvl1pPr>
            <a:lvl2pPr marL="240030" indent="0">
              <a:buNone/>
              <a:defRPr sz="1050" b="1"/>
            </a:lvl2pPr>
            <a:lvl3pPr marL="480060" indent="0">
              <a:buNone/>
              <a:defRPr sz="945" b="1"/>
            </a:lvl3pPr>
            <a:lvl4pPr marL="720090" indent="0">
              <a:buNone/>
              <a:defRPr sz="840" b="1"/>
            </a:lvl4pPr>
            <a:lvl5pPr marL="960120" indent="0">
              <a:buNone/>
              <a:defRPr sz="840" b="1"/>
            </a:lvl5pPr>
            <a:lvl6pPr marL="1200150" indent="0">
              <a:buNone/>
              <a:defRPr sz="840" b="1"/>
            </a:lvl6pPr>
            <a:lvl7pPr marL="1440180" indent="0">
              <a:buNone/>
              <a:defRPr sz="840" b="1"/>
            </a:lvl7pPr>
            <a:lvl8pPr marL="1680210" indent="0">
              <a:buNone/>
              <a:defRPr sz="840" b="1"/>
            </a:lvl8pPr>
            <a:lvl9pPr marL="1920240" indent="0">
              <a:buNone/>
              <a:defRPr sz="840" b="1"/>
            </a:lvl9pPr>
          </a:lstStyle>
          <a:p>
            <a:pPr lvl="0"/>
            <a:r>
              <a:rPr lang="en-US"/>
              <a:t>Click to edit Master text styles</a:t>
            </a:r>
          </a:p>
        </p:txBody>
      </p:sp>
      <p:sp>
        <p:nvSpPr>
          <p:cNvPr id="4" name="Content Placeholder 3"/>
          <p:cNvSpPr>
            <a:spLocks noGrp="1"/>
          </p:cNvSpPr>
          <p:nvPr>
            <p:ph sz="half" idx="2"/>
          </p:nvPr>
        </p:nvSpPr>
        <p:spPr>
          <a:xfrm>
            <a:off x="440889" y="1336040"/>
            <a:ext cx="2707838" cy="196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40405" y="896620"/>
            <a:ext cx="2721174" cy="439420"/>
          </a:xfrm>
        </p:spPr>
        <p:txBody>
          <a:bodyPr anchor="b"/>
          <a:lstStyle>
            <a:lvl1pPr marL="0" indent="0">
              <a:buNone/>
              <a:defRPr sz="1260" b="1"/>
            </a:lvl1pPr>
            <a:lvl2pPr marL="240030" indent="0">
              <a:buNone/>
              <a:defRPr sz="1050" b="1"/>
            </a:lvl2pPr>
            <a:lvl3pPr marL="480060" indent="0">
              <a:buNone/>
              <a:defRPr sz="945" b="1"/>
            </a:lvl3pPr>
            <a:lvl4pPr marL="720090" indent="0">
              <a:buNone/>
              <a:defRPr sz="840" b="1"/>
            </a:lvl4pPr>
            <a:lvl5pPr marL="960120" indent="0">
              <a:buNone/>
              <a:defRPr sz="840" b="1"/>
            </a:lvl5pPr>
            <a:lvl6pPr marL="1200150" indent="0">
              <a:buNone/>
              <a:defRPr sz="840" b="1"/>
            </a:lvl6pPr>
            <a:lvl7pPr marL="1440180" indent="0">
              <a:buNone/>
              <a:defRPr sz="840" b="1"/>
            </a:lvl7pPr>
            <a:lvl8pPr marL="1680210" indent="0">
              <a:buNone/>
              <a:defRPr sz="840" b="1"/>
            </a:lvl8pPr>
            <a:lvl9pPr marL="1920240" indent="0">
              <a:buNone/>
              <a:defRPr sz="840" b="1"/>
            </a:lvl9pPr>
          </a:lstStyle>
          <a:p>
            <a:pPr lvl="0"/>
            <a:r>
              <a:rPr lang="en-US"/>
              <a:t>Click to edit Master text styles</a:t>
            </a:r>
          </a:p>
        </p:txBody>
      </p:sp>
      <p:sp>
        <p:nvSpPr>
          <p:cNvPr id="6" name="Content Placeholder 5"/>
          <p:cNvSpPr>
            <a:spLocks noGrp="1"/>
          </p:cNvSpPr>
          <p:nvPr>
            <p:ph sz="quarter" idx="4"/>
          </p:nvPr>
        </p:nvSpPr>
        <p:spPr>
          <a:xfrm>
            <a:off x="3240405" y="1336040"/>
            <a:ext cx="2721174" cy="196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A1F6FD-E570-49E4-ADDB-683FCB8AA891}" type="datetimeFigureOut">
              <a:rPr lang="en-US" smtClean="0"/>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381B7D-B475-45A5-AE85-9FE91D0FE2D9}" type="slidenum">
              <a:rPr lang="en-US" smtClean="0"/>
              <a:t>‹#›</a:t>
            </a:fld>
            <a:endParaRPr lang="en-US"/>
          </a:p>
        </p:txBody>
      </p:sp>
    </p:spTree>
    <p:extLst>
      <p:ext uri="{BB962C8B-B14F-4D97-AF65-F5344CB8AC3E}">
        <p14:creationId xmlns:p14="http://schemas.microsoft.com/office/powerpoint/2010/main" val="422284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A1F6FD-E570-49E4-ADDB-683FCB8AA891}" type="datetimeFigureOut">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81B7D-B475-45A5-AE85-9FE91D0FE2D9}" type="slidenum">
              <a:rPr lang="en-US" smtClean="0"/>
              <a:t>‹#›</a:t>
            </a:fld>
            <a:endParaRPr lang="en-US"/>
          </a:p>
        </p:txBody>
      </p:sp>
    </p:spTree>
    <p:extLst>
      <p:ext uri="{BB962C8B-B14F-4D97-AF65-F5344CB8AC3E}">
        <p14:creationId xmlns:p14="http://schemas.microsoft.com/office/powerpoint/2010/main" val="348691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1F6FD-E570-49E4-ADDB-683FCB8AA891}" type="datetimeFigureOut">
              <a:rPr lang="en-US" smtClean="0"/>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381B7D-B475-45A5-AE85-9FE91D0FE2D9}" type="slidenum">
              <a:rPr lang="en-US" smtClean="0"/>
              <a:t>‹#›</a:t>
            </a:fld>
            <a:endParaRPr lang="en-US"/>
          </a:p>
        </p:txBody>
      </p:sp>
    </p:spTree>
    <p:extLst>
      <p:ext uri="{BB962C8B-B14F-4D97-AF65-F5344CB8AC3E}">
        <p14:creationId xmlns:p14="http://schemas.microsoft.com/office/powerpoint/2010/main" val="412184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243840"/>
            <a:ext cx="2064424" cy="853440"/>
          </a:xfrm>
        </p:spPr>
        <p:txBody>
          <a:bodyPr anchor="b"/>
          <a:lstStyle>
            <a:lvl1pPr>
              <a:defRPr sz="1680"/>
            </a:lvl1pPr>
          </a:lstStyle>
          <a:p>
            <a:r>
              <a:rPr lang="en-US"/>
              <a:t>Click to edit Master title style</a:t>
            </a:r>
            <a:endParaRPr lang="en-US" dirty="0"/>
          </a:p>
        </p:txBody>
      </p:sp>
      <p:sp>
        <p:nvSpPr>
          <p:cNvPr id="3" name="Content Placeholder 2"/>
          <p:cNvSpPr>
            <a:spLocks noGrp="1"/>
          </p:cNvSpPr>
          <p:nvPr>
            <p:ph idx="1"/>
          </p:nvPr>
        </p:nvSpPr>
        <p:spPr>
          <a:xfrm>
            <a:off x="2721174" y="526627"/>
            <a:ext cx="3240405" cy="2599267"/>
          </a:xfrm>
        </p:spPr>
        <p:txBody>
          <a:bodyPr/>
          <a:lstStyle>
            <a:lvl1pPr>
              <a:defRPr sz="1680"/>
            </a:lvl1pPr>
            <a:lvl2pPr>
              <a:defRPr sz="1470"/>
            </a:lvl2pPr>
            <a:lvl3pPr>
              <a:defRPr sz="126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0889" y="1097280"/>
            <a:ext cx="2064424" cy="2032847"/>
          </a:xfrm>
        </p:spPr>
        <p:txBody>
          <a:bodyPr/>
          <a:lstStyle>
            <a:lvl1pPr marL="0" indent="0">
              <a:buNone/>
              <a:defRPr sz="840"/>
            </a:lvl1pPr>
            <a:lvl2pPr marL="240030" indent="0">
              <a:buNone/>
              <a:defRPr sz="735"/>
            </a:lvl2pPr>
            <a:lvl3pPr marL="480060" indent="0">
              <a:buNone/>
              <a:defRPr sz="630"/>
            </a:lvl3pPr>
            <a:lvl4pPr marL="720090" indent="0">
              <a:buNone/>
              <a:defRPr sz="525"/>
            </a:lvl4pPr>
            <a:lvl5pPr marL="960120" indent="0">
              <a:buNone/>
              <a:defRPr sz="525"/>
            </a:lvl5pPr>
            <a:lvl6pPr marL="1200150" indent="0">
              <a:buNone/>
              <a:defRPr sz="525"/>
            </a:lvl6pPr>
            <a:lvl7pPr marL="1440180" indent="0">
              <a:buNone/>
              <a:defRPr sz="525"/>
            </a:lvl7pPr>
            <a:lvl8pPr marL="1680210" indent="0">
              <a:buNone/>
              <a:defRPr sz="525"/>
            </a:lvl8pPr>
            <a:lvl9pPr marL="1920240" indent="0">
              <a:buNone/>
              <a:defRPr sz="525"/>
            </a:lvl9pPr>
          </a:lstStyle>
          <a:p>
            <a:pPr lvl="0"/>
            <a:r>
              <a:rPr lang="en-US"/>
              <a:t>Click to edit Master text styles</a:t>
            </a:r>
          </a:p>
        </p:txBody>
      </p:sp>
      <p:sp>
        <p:nvSpPr>
          <p:cNvPr id="5" name="Date Placeholder 4"/>
          <p:cNvSpPr>
            <a:spLocks noGrp="1"/>
          </p:cNvSpPr>
          <p:nvPr>
            <p:ph type="dt" sz="half" idx="10"/>
          </p:nvPr>
        </p:nvSpPr>
        <p:spPr/>
        <p:txBody>
          <a:bodyPr/>
          <a:lstStyle/>
          <a:p>
            <a:fld id="{4EA1F6FD-E570-49E4-ADDB-683FCB8AA891}"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81B7D-B475-45A5-AE85-9FE91D0FE2D9}" type="slidenum">
              <a:rPr lang="en-US" smtClean="0"/>
              <a:t>‹#›</a:t>
            </a:fld>
            <a:endParaRPr lang="en-US"/>
          </a:p>
        </p:txBody>
      </p:sp>
    </p:spTree>
    <p:extLst>
      <p:ext uri="{BB962C8B-B14F-4D97-AF65-F5344CB8AC3E}">
        <p14:creationId xmlns:p14="http://schemas.microsoft.com/office/powerpoint/2010/main" val="110684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243840"/>
            <a:ext cx="2064424" cy="853440"/>
          </a:xfrm>
        </p:spPr>
        <p:txBody>
          <a:bodyPr anchor="b"/>
          <a:lstStyle>
            <a:lvl1pPr>
              <a:defRPr sz="1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2721174" y="526627"/>
            <a:ext cx="3240405" cy="2599267"/>
          </a:xfrm>
        </p:spPr>
        <p:txBody>
          <a:bodyPr anchor="t"/>
          <a:lstStyle>
            <a:lvl1pPr marL="0" indent="0">
              <a:buNone/>
              <a:defRPr sz="1680"/>
            </a:lvl1pPr>
            <a:lvl2pPr marL="240030" indent="0">
              <a:buNone/>
              <a:defRPr sz="1470"/>
            </a:lvl2pPr>
            <a:lvl3pPr marL="480060" indent="0">
              <a:buNone/>
              <a:defRPr sz="1260"/>
            </a:lvl3pPr>
            <a:lvl4pPr marL="720090" indent="0">
              <a:buNone/>
              <a:defRPr sz="1050"/>
            </a:lvl4pPr>
            <a:lvl5pPr marL="960120" indent="0">
              <a:buNone/>
              <a:defRPr sz="1050"/>
            </a:lvl5pPr>
            <a:lvl6pPr marL="1200150" indent="0">
              <a:buNone/>
              <a:defRPr sz="1050"/>
            </a:lvl6pPr>
            <a:lvl7pPr marL="1440180" indent="0">
              <a:buNone/>
              <a:defRPr sz="1050"/>
            </a:lvl7pPr>
            <a:lvl8pPr marL="1680210" indent="0">
              <a:buNone/>
              <a:defRPr sz="1050"/>
            </a:lvl8pPr>
            <a:lvl9pPr marL="1920240" indent="0">
              <a:buNone/>
              <a:defRPr sz="1050"/>
            </a:lvl9pPr>
          </a:lstStyle>
          <a:p>
            <a:r>
              <a:rPr lang="en-US"/>
              <a:t>Click icon to add picture</a:t>
            </a:r>
            <a:endParaRPr lang="en-US" dirty="0"/>
          </a:p>
        </p:txBody>
      </p:sp>
      <p:sp>
        <p:nvSpPr>
          <p:cNvPr id="4" name="Text Placeholder 3"/>
          <p:cNvSpPr>
            <a:spLocks noGrp="1"/>
          </p:cNvSpPr>
          <p:nvPr>
            <p:ph type="body" sz="half" idx="2"/>
          </p:nvPr>
        </p:nvSpPr>
        <p:spPr>
          <a:xfrm>
            <a:off x="440889" y="1097280"/>
            <a:ext cx="2064424" cy="2032847"/>
          </a:xfrm>
        </p:spPr>
        <p:txBody>
          <a:bodyPr/>
          <a:lstStyle>
            <a:lvl1pPr marL="0" indent="0">
              <a:buNone/>
              <a:defRPr sz="840"/>
            </a:lvl1pPr>
            <a:lvl2pPr marL="240030" indent="0">
              <a:buNone/>
              <a:defRPr sz="735"/>
            </a:lvl2pPr>
            <a:lvl3pPr marL="480060" indent="0">
              <a:buNone/>
              <a:defRPr sz="630"/>
            </a:lvl3pPr>
            <a:lvl4pPr marL="720090" indent="0">
              <a:buNone/>
              <a:defRPr sz="525"/>
            </a:lvl4pPr>
            <a:lvl5pPr marL="960120" indent="0">
              <a:buNone/>
              <a:defRPr sz="525"/>
            </a:lvl5pPr>
            <a:lvl6pPr marL="1200150" indent="0">
              <a:buNone/>
              <a:defRPr sz="525"/>
            </a:lvl6pPr>
            <a:lvl7pPr marL="1440180" indent="0">
              <a:buNone/>
              <a:defRPr sz="525"/>
            </a:lvl7pPr>
            <a:lvl8pPr marL="1680210" indent="0">
              <a:buNone/>
              <a:defRPr sz="525"/>
            </a:lvl8pPr>
            <a:lvl9pPr marL="1920240" indent="0">
              <a:buNone/>
              <a:defRPr sz="525"/>
            </a:lvl9pPr>
          </a:lstStyle>
          <a:p>
            <a:pPr lvl="0"/>
            <a:r>
              <a:rPr lang="en-US"/>
              <a:t>Click to edit Master text styles</a:t>
            </a:r>
          </a:p>
        </p:txBody>
      </p:sp>
      <p:sp>
        <p:nvSpPr>
          <p:cNvPr id="5" name="Date Placeholder 4"/>
          <p:cNvSpPr>
            <a:spLocks noGrp="1"/>
          </p:cNvSpPr>
          <p:nvPr>
            <p:ph type="dt" sz="half" idx="10"/>
          </p:nvPr>
        </p:nvSpPr>
        <p:spPr/>
        <p:txBody>
          <a:bodyPr/>
          <a:lstStyle/>
          <a:p>
            <a:fld id="{4EA1F6FD-E570-49E4-ADDB-683FCB8AA891}"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81B7D-B475-45A5-AE85-9FE91D0FE2D9}" type="slidenum">
              <a:rPr lang="en-US" smtClean="0"/>
              <a:t>‹#›</a:t>
            </a:fld>
            <a:endParaRPr lang="en-US"/>
          </a:p>
        </p:txBody>
      </p:sp>
    </p:spTree>
    <p:extLst>
      <p:ext uri="{BB962C8B-B14F-4D97-AF65-F5344CB8AC3E}">
        <p14:creationId xmlns:p14="http://schemas.microsoft.com/office/powerpoint/2010/main" val="144077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0055" y="194734"/>
            <a:ext cx="5520690" cy="70696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0055" y="973666"/>
            <a:ext cx="5520690" cy="2320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0055" y="3390054"/>
            <a:ext cx="1440180" cy="194733"/>
          </a:xfrm>
          <a:prstGeom prst="rect">
            <a:avLst/>
          </a:prstGeom>
        </p:spPr>
        <p:txBody>
          <a:bodyPr vert="horz" lIns="91440" tIns="45720" rIns="91440" bIns="45720" rtlCol="0" anchor="ctr"/>
          <a:lstStyle>
            <a:lvl1pPr algn="l">
              <a:defRPr sz="630">
                <a:solidFill>
                  <a:schemeClr val="tx1">
                    <a:tint val="75000"/>
                  </a:schemeClr>
                </a:solidFill>
              </a:defRPr>
            </a:lvl1pPr>
          </a:lstStyle>
          <a:p>
            <a:fld id="{4EA1F6FD-E570-49E4-ADDB-683FCB8AA891}" type="datetimeFigureOut">
              <a:rPr lang="en-US" smtClean="0"/>
              <a:t>2/19/2023</a:t>
            </a:fld>
            <a:endParaRPr lang="en-US"/>
          </a:p>
        </p:txBody>
      </p:sp>
      <p:sp>
        <p:nvSpPr>
          <p:cNvPr id="5" name="Footer Placeholder 4"/>
          <p:cNvSpPr>
            <a:spLocks noGrp="1"/>
          </p:cNvSpPr>
          <p:nvPr>
            <p:ph type="ftr" sz="quarter" idx="3"/>
          </p:nvPr>
        </p:nvSpPr>
        <p:spPr>
          <a:xfrm>
            <a:off x="2120265" y="3390054"/>
            <a:ext cx="2160270" cy="194733"/>
          </a:xfrm>
          <a:prstGeom prst="rect">
            <a:avLst/>
          </a:prstGeom>
        </p:spPr>
        <p:txBody>
          <a:bodyPr vert="horz" lIns="91440" tIns="45720" rIns="91440" bIns="45720" rtlCol="0" anchor="ctr"/>
          <a:lstStyle>
            <a:lvl1pPr algn="ctr">
              <a:defRPr sz="63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20565" y="3390054"/>
            <a:ext cx="1440180" cy="194733"/>
          </a:xfrm>
          <a:prstGeom prst="rect">
            <a:avLst/>
          </a:prstGeom>
        </p:spPr>
        <p:txBody>
          <a:bodyPr vert="horz" lIns="91440" tIns="45720" rIns="91440" bIns="45720" rtlCol="0" anchor="ctr"/>
          <a:lstStyle>
            <a:lvl1pPr algn="r">
              <a:defRPr sz="630">
                <a:solidFill>
                  <a:schemeClr val="tx1">
                    <a:tint val="75000"/>
                  </a:schemeClr>
                </a:solidFill>
              </a:defRPr>
            </a:lvl1pPr>
          </a:lstStyle>
          <a:p>
            <a:fld id="{1F381B7D-B475-45A5-AE85-9FE91D0FE2D9}" type="slidenum">
              <a:rPr lang="en-US" smtClean="0"/>
              <a:t>‹#›</a:t>
            </a:fld>
            <a:endParaRPr lang="en-US"/>
          </a:p>
        </p:txBody>
      </p:sp>
    </p:spTree>
    <p:extLst>
      <p:ext uri="{BB962C8B-B14F-4D97-AF65-F5344CB8AC3E}">
        <p14:creationId xmlns:p14="http://schemas.microsoft.com/office/powerpoint/2010/main" val="145376226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480060" rtl="0" eaLnBrk="1" latinLnBrk="0" hangingPunct="1">
        <a:lnSpc>
          <a:spcPct val="90000"/>
        </a:lnSpc>
        <a:spcBef>
          <a:spcPct val="0"/>
        </a:spcBef>
        <a:buNone/>
        <a:defRPr sz="2310" kern="1200">
          <a:solidFill>
            <a:schemeClr val="tx1"/>
          </a:solidFill>
          <a:latin typeface="+mj-lt"/>
          <a:ea typeface="+mj-ea"/>
          <a:cs typeface="+mj-cs"/>
        </a:defRPr>
      </a:lvl1pPr>
    </p:titleStyle>
    <p:bodyStyle>
      <a:lvl1pPr marL="120015" indent="-120015" algn="l" defTabSz="480060" rtl="0" eaLnBrk="1" latinLnBrk="0" hangingPunct="1">
        <a:lnSpc>
          <a:spcPct val="90000"/>
        </a:lnSpc>
        <a:spcBef>
          <a:spcPts val="525"/>
        </a:spcBef>
        <a:buFont typeface="Arial" panose="020B0604020202020204" pitchFamily="34" charset="0"/>
        <a:buChar char="•"/>
        <a:defRPr sz="1470" kern="1200">
          <a:solidFill>
            <a:schemeClr val="tx1"/>
          </a:solidFill>
          <a:latin typeface="+mn-lt"/>
          <a:ea typeface="+mn-ea"/>
          <a:cs typeface="+mn-cs"/>
        </a:defRPr>
      </a:lvl1pPr>
      <a:lvl2pPr marL="360045" indent="-120015" algn="l" defTabSz="480060" rtl="0" eaLnBrk="1" latinLnBrk="0" hangingPunct="1">
        <a:lnSpc>
          <a:spcPct val="90000"/>
        </a:lnSpc>
        <a:spcBef>
          <a:spcPts val="263"/>
        </a:spcBef>
        <a:buFont typeface="Arial" panose="020B0604020202020204" pitchFamily="34" charset="0"/>
        <a:buChar char="•"/>
        <a:defRPr sz="1260" kern="1200">
          <a:solidFill>
            <a:schemeClr val="tx1"/>
          </a:solidFill>
          <a:latin typeface="+mn-lt"/>
          <a:ea typeface="+mn-ea"/>
          <a:cs typeface="+mn-cs"/>
        </a:defRPr>
      </a:lvl2pPr>
      <a:lvl3pPr marL="600075" indent="-120015" algn="l" defTabSz="480060" rtl="0" eaLnBrk="1" latinLnBrk="0" hangingPunct="1">
        <a:lnSpc>
          <a:spcPct val="90000"/>
        </a:lnSpc>
        <a:spcBef>
          <a:spcPts val="263"/>
        </a:spcBef>
        <a:buFont typeface="Arial" panose="020B0604020202020204" pitchFamily="34" charset="0"/>
        <a:buChar char="•"/>
        <a:defRPr sz="1050" kern="1200">
          <a:solidFill>
            <a:schemeClr val="tx1"/>
          </a:solidFill>
          <a:latin typeface="+mn-lt"/>
          <a:ea typeface="+mn-ea"/>
          <a:cs typeface="+mn-cs"/>
        </a:defRPr>
      </a:lvl3pPr>
      <a:lvl4pPr marL="84010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4pPr>
      <a:lvl5pPr marL="108013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5pPr>
      <a:lvl6pPr marL="132016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6pPr>
      <a:lvl7pPr marL="156019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7pPr>
      <a:lvl8pPr marL="180022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8pPr>
      <a:lvl9pPr marL="204025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9pPr>
    </p:bodyStyle>
    <p:otherStyle>
      <a:defPPr>
        <a:defRPr lang="en-US"/>
      </a:defPPr>
      <a:lvl1pPr marL="0" algn="l" defTabSz="480060" rtl="0" eaLnBrk="1" latinLnBrk="0" hangingPunct="1">
        <a:defRPr sz="945" kern="1200">
          <a:solidFill>
            <a:schemeClr val="tx1"/>
          </a:solidFill>
          <a:latin typeface="+mn-lt"/>
          <a:ea typeface="+mn-ea"/>
          <a:cs typeface="+mn-cs"/>
        </a:defRPr>
      </a:lvl1pPr>
      <a:lvl2pPr marL="240030" algn="l" defTabSz="480060" rtl="0" eaLnBrk="1" latinLnBrk="0" hangingPunct="1">
        <a:defRPr sz="945" kern="1200">
          <a:solidFill>
            <a:schemeClr val="tx1"/>
          </a:solidFill>
          <a:latin typeface="+mn-lt"/>
          <a:ea typeface="+mn-ea"/>
          <a:cs typeface="+mn-cs"/>
        </a:defRPr>
      </a:lvl2pPr>
      <a:lvl3pPr marL="480060" algn="l" defTabSz="480060" rtl="0" eaLnBrk="1" latinLnBrk="0" hangingPunct="1">
        <a:defRPr sz="945" kern="1200">
          <a:solidFill>
            <a:schemeClr val="tx1"/>
          </a:solidFill>
          <a:latin typeface="+mn-lt"/>
          <a:ea typeface="+mn-ea"/>
          <a:cs typeface="+mn-cs"/>
        </a:defRPr>
      </a:lvl3pPr>
      <a:lvl4pPr marL="720090" algn="l" defTabSz="480060" rtl="0" eaLnBrk="1" latinLnBrk="0" hangingPunct="1">
        <a:defRPr sz="945" kern="1200">
          <a:solidFill>
            <a:schemeClr val="tx1"/>
          </a:solidFill>
          <a:latin typeface="+mn-lt"/>
          <a:ea typeface="+mn-ea"/>
          <a:cs typeface="+mn-cs"/>
        </a:defRPr>
      </a:lvl4pPr>
      <a:lvl5pPr marL="960120" algn="l" defTabSz="480060" rtl="0" eaLnBrk="1" latinLnBrk="0" hangingPunct="1">
        <a:defRPr sz="945" kern="1200">
          <a:solidFill>
            <a:schemeClr val="tx1"/>
          </a:solidFill>
          <a:latin typeface="+mn-lt"/>
          <a:ea typeface="+mn-ea"/>
          <a:cs typeface="+mn-cs"/>
        </a:defRPr>
      </a:lvl5pPr>
      <a:lvl6pPr marL="1200150" algn="l" defTabSz="480060" rtl="0" eaLnBrk="1" latinLnBrk="0" hangingPunct="1">
        <a:defRPr sz="945" kern="1200">
          <a:solidFill>
            <a:schemeClr val="tx1"/>
          </a:solidFill>
          <a:latin typeface="+mn-lt"/>
          <a:ea typeface="+mn-ea"/>
          <a:cs typeface="+mn-cs"/>
        </a:defRPr>
      </a:lvl6pPr>
      <a:lvl7pPr marL="1440180" algn="l" defTabSz="480060" rtl="0" eaLnBrk="1" latinLnBrk="0" hangingPunct="1">
        <a:defRPr sz="945" kern="1200">
          <a:solidFill>
            <a:schemeClr val="tx1"/>
          </a:solidFill>
          <a:latin typeface="+mn-lt"/>
          <a:ea typeface="+mn-ea"/>
          <a:cs typeface="+mn-cs"/>
        </a:defRPr>
      </a:lvl7pPr>
      <a:lvl8pPr marL="1680210" algn="l" defTabSz="480060" rtl="0" eaLnBrk="1" latinLnBrk="0" hangingPunct="1">
        <a:defRPr sz="945" kern="1200">
          <a:solidFill>
            <a:schemeClr val="tx1"/>
          </a:solidFill>
          <a:latin typeface="+mn-lt"/>
          <a:ea typeface="+mn-ea"/>
          <a:cs typeface="+mn-cs"/>
        </a:defRPr>
      </a:lvl8pPr>
      <a:lvl9pPr marL="1920240" algn="l" defTabSz="480060" rtl="0" eaLnBrk="1" latinLnBrk="0" hangingPunct="1">
        <a:defRPr sz="9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4207F8-15A6-CBF7-17C9-8C501A362581}"/>
              </a:ext>
            </a:extLst>
          </p:cNvPr>
          <p:cNvSpPr txBox="1"/>
          <p:nvPr/>
        </p:nvSpPr>
        <p:spPr>
          <a:xfrm>
            <a:off x="0" y="83523"/>
            <a:ext cx="6278882" cy="600164"/>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Table S1.1: </a:t>
            </a:r>
            <a:r>
              <a:rPr lang="en-US" sz="1100" dirty="0">
                <a:latin typeface="Times New Roman" panose="02020603050405020304" pitchFamily="18" charset="0"/>
                <a:cs typeface="Times New Roman" panose="02020603050405020304" pitchFamily="18" charset="0"/>
              </a:rPr>
              <a:t>The global economic burden of mental disorders, by year and approach, calculated by Bloom and colleagues and adjusted to 2019 USD using gross domestic product deflator adjustment. Estimates are in trillions. </a:t>
            </a:r>
            <a:r>
              <a:rPr lang="en-US" sz="1100" dirty="0">
                <a:latin typeface="Times New Roman" panose="02020603050405020304" pitchFamily="18" charset="0"/>
                <a:ea typeface="Calibri" panose="020F0502020204030204" pitchFamily="34" charset="0"/>
              </a:rPr>
              <a:t>DALY: disability-adjusted life year. GDP: gross domestic product. VSL: value of a statistical life.</a:t>
            </a:r>
            <a:endParaRPr lang="en-US" sz="11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9B5C8E2-4860-5BDB-E233-0428CD4B5E84}"/>
              </a:ext>
            </a:extLst>
          </p:cNvPr>
          <p:cNvGraphicFramePr>
            <a:graphicFrameLocks noGrp="1"/>
          </p:cNvGraphicFramePr>
          <p:nvPr>
            <p:extLst>
              <p:ext uri="{D42A27DB-BD31-4B8C-83A1-F6EECF244321}">
                <p14:modId xmlns:p14="http://schemas.microsoft.com/office/powerpoint/2010/main" val="3151645210"/>
              </p:ext>
            </p:extLst>
          </p:nvPr>
        </p:nvGraphicFramePr>
        <p:xfrm>
          <a:off x="2" y="887913"/>
          <a:ext cx="6400801" cy="2271713"/>
        </p:xfrm>
        <a:graphic>
          <a:graphicData uri="http://schemas.openxmlformats.org/drawingml/2006/table">
            <a:tbl>
              <a:tblPr firstRow="1" firstCol="1" bandRow="1"/>
              <a:tblGrid>
                <a:gridCol w="704088">
                  <a:extLst>
                    <a:ext uri="{9D8B030D-6E8A-4147-A177-3AD203B41FA5}">
                      <a16:colId xmlns:a16="http://schemas.microsoft.com/office/drawing/2014/main" val="2129989664"/>
                    </a:ext>
                  </a:extLst>
                </a:gridCol>
                <a:gridCol w="1027969">
                  <a:extLst>
                    <a:ext uri="{9D8B030D-6E8A-4147-A177-3AD203B41FA5}">
                      <a16:colId xmlns:a16="http://schemas.microsoft.com/office/drawing/2014/main" val="2450492173"/>
                    </a:ext>
                  </a:extLst>
                </a:gridCol>
                <a:gridCol w="1143183">
                  <a:extLst>
                    <a:ext uri="{9D8B030D-6E8A-4147-A177-3AD203B41FA5}">
                      <a16:colId xmlns:a16="http://schemas.microsoft.com/office/drawing/2014/main" val="1736309062"/>
                    </a:ext>
                  </a:extLst>
                </a:gridCol>
                <a:gridCol w="538947">
                  <a:extLst>
                    <a:ext uri="{9D8B030D-6E8A-4147-A177-3AD203B41FA5}">
                      <a16:colId xmlns:a16="http://schemas.microsoft.com/office/drawing/2014/main" val="2721245291"/>
                    </a:ext>
                  </a:extLst>
                </a:gridCol>
                <a:gridCol w="189363">
                  <a:extLst>
                    <a:ext uri="{9D8B030D-6E8A-4147-A177-3AD203B41FA5}">
                      <a16:colId xmlns:a16="http://schemas.microsoft.com/office/drawing/2014/main" val="39921172"/>
                    </a:ext>
                  </a:extLst>
                </a:gridCol>
                <a:gridCol w="935797">
                  <a:extLst>
                    <a:ext uri="{9D8B030D-6E8A-4147-A177-3AD203B41FA5}">
                      <a16:colId xmlns:a16="http://schemas.microsoft.com/office/drawing/2014/main" val="3090240990"/>
                    </a:ext>
                  </a:extLst>
                </a:gridCol>
                <a:gridCol w="189363">
                  <a:extLst>
                    <a:ext uri="{9D8B030D-6E8A-4147-A177-3AD203B41FA5}">
                      <a16:colId xmlns:a16="http://schemas.microsoft.com/office/drawing/2014/main" val="2921736185"/>
                    </a:ext>
                  </a:extLst>
                </a:gridCol>
                <a:gridCol w="874350">
                  <a:extLst>
                    <a:ext uri="{9D8B030D-6E8A-4147-A177-3AD203B41FA5}">
                      <a16:colId xmlns:a16="http://schemas.microsoft.com/office/drawing/2014/main" val="2244629200"/>
                    </a:ext>
                  </a:extLst>
                </a:gridCol>
                <a:gridCol w="797741">
                  <a:extLst>
                    <a:ext uri="{9D8B030D-6E8A-4147-A177-3AD203B41FA5}">
                      <a16:colId xmlns:a16="http://schemas.microsoft.com/office/drawing/2014/main" val="1147208182"/>
                    </a:ext>
                  </a:extLst>
                </a:gridCol>
              </a:tblGrid>
              <a:tr h="526098">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Year</a:t>
                      </a:r>
                    </a:p>
                  </a:txBody>
                  <a:tcPr marL="68580" marR="68580" marT="0" marB="0" anchor="b">
                    <a:lnL>
                      <a:noFill/>
                    </a:lnL>
                    <a:lnR>
                      <a:noFill/>
                    </a:lnR>
                    <a:lnT w="19050" cap="flat" cmpd="sng" algn="ctr">
                      <a:solidFill>
                        <a:srgbClr val="000000"/>
                      </a:solidFill>
                      <a:prstDash val="solid"/>
                      <a:round/>
                      <a:headEnd type="none" w="med" len="med"/>
                      <a:tailEnd type="none" w="med" len="med"/>
                    </a:lnT>
                    <a:lnB>
                      <a:noFill/>
                    </a:lnB>
                  </a:tcPr>
                </a:tc>
                <a:tc gridSpan="3">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Cost of illness (COI)</a:t>
                      </a: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Value of </a:t>
                      </a:r>
                    </a:p>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lost output (VLO)</a:t>
                      </a: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gridSpan="2">
                  <a:txBody>
                    <a:bodyPr/>
                    <a:lstStyle/>
                    <a:p>
                      <a:pPr marL="0" marR="0">
                        <a:lnSpc>
                          <a:spcPct val="107000"/>
                        </a:lnSpc>
                        <a:spcBef>
                          <a:spcPts val="0"/>
                        </a:spcBef>
                        <a:spcAft>
                          <a:spcPts val="12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Value of losses using VSL approach †</a:t>
                      </a: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860052225"/>
                  </a:ext>
                </a:extLst>
              </a:tr>
              <a:tr h="70548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Direct costs</a:t>
                      </a: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Indirect costs</a:t>
                      </a: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 DALY = </a:t>
                      </a:r>
                    </a:p>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a:t>
                      </a:r>
                      <a:r>
                        <a:rPr lang="en-US" sz="1100" i="1">
                          <a:effectLst/>
                          <a:latin typeface="Times New Roman" panose="02020603050405020304" pitchFamily="18" charset="0"/>
                          <a:ea typeface="Calibri" panose="020F0502020204030204" pitchFamily="34" charset="0"/>
                          <a:cs typeface="Times New Roman" panose="02020603050405020304" pitchFamily="18" charset="0"/>
                        </a:rPr>
                        <a:t>x</a:t>
                      </a:r>
                      <a:r>
                        <a:rPr lang="en-US" sz="1100">
                          <a:effectLst/>
                          <a:latin typeface="Times New Roman" panose="02020603050405020304" pitchFamily="18" charset="0"/>
                          <a:ea typeface="Calibri" panose="020F0502020204030204" pitchFamily="34" charset="0"/>
                          <a:cs typeface="Times New Roman" panose="02020603050405020304" pitchFamily="18" charset="0"/>
                        </a:rPr>
                        <a:t> GDP </a:t>
                      </a:r>
                    </a:p>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per capita </a:t>
                      </a: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 DALY= 3</a:t>
                      </a:r>
                      <a:r>
                        <a:rPr lang="en-US" sz="1100" i="1">
                          <a:effectLst/>
                          <a:latin typeface="Times New Roman" panose="02020603050405020304" pitchFamily="18" charset="0"/>
                          <a:ea typeface="Calibri" panose="020F0502020204030204" pitchFamily="34" charset="0"/>
                          <a:cs typeface="Times New Roman" panose="02020603050405020304" pitchFamily="18" charset="0"/>
                        </a:rPr>
                        <a:t>x</a:t>
                      </a:r>
                      <a:r>
                        <a:rPr lang="en-US" sz="1100">
                          <a:effectLst/>
                          <a:latin typeface="Times New Roman" panose="02020603050405020304" pitchFamily="18" charset="0"/>
                          <a:ea typeface="Calibri" panose="020F0502020204030204" pitchFamily="34" charset="0"/>
                          <a:cs typeface="Times New Roman" panose="02020603050405020304" pitchFamily="18" charset="0"/>
                        </a:rPr>
                        <a:t> GDP </a:t>
                      </a:r>
                    </a:p>
                    <a:p>
                      <a:pPr marL="0" marR="0">
                        <a:lnSpc>
                          <a:spcPct val="107000"/>
                        </a:lnSpc>
                        <a:spcBef>
                          <a:spcPts val="0"/>
                        </a:spcBef>
                        <a:spcAft>
                          <a:spcPts val="12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per capita</a:t>
                      </a: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866058"/>
                  </a:ext>
                </a:extLst>
              </a:tr>
              <a:tr h="346710">
                <a:tc>
                  <a:txBody>
                    <a:bodyPr/>
                    <a:lstStyle/>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2010</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0.96</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1.96</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2.92</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rowSpan="2">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19.09</a:t>
                      </a:r>
                      <a:r>
                        <a:rPr lang="en-US" sz="11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1.57</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12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4.72</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88441609"/>
                  </a:ext>
                </a:extLst>
              </a:tr>
              <a:tr h="346710">
                <a:tc>
                  <a:txBody>
                    <a:bodyPr/>
                    <a:lstStyle/>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2030</a:t>
                      </a:r>
                    </a:p>
                  </a:txBody>
                  <a:tcPr marL="68580" marR="68580" marT="0" marB="0" anchor="ctr">
                    <a:lnL>
                      <a:noFill/>
                    </a:lnL>
                    <a:lnR>
                      <a:noFill/>
                    </a:lnR>
                    <a:lnT>
                      <a:noFill/>
                    </a:lnT>
                    <a:lnB>
                      <a:noFill/>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2.34</a:t>
                      </a:r>
                    </a:p>
                  </a:txBody>
                  <a:tcPr marL="68580" marR="68580" marT="0" marB="0" anchor="ctr">
                    <a:lnL>
                      <a:noFill/>
                    </a:lnL>
                    <a:lnR>
                      <a:noFill/>
                    </a:lnR>
                    <a:lnT>
                      <a:noFill/>
                    </a:lnT>
                    <a:lnB>
                      <a:noFill/>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4.74</a:t>
                      </a:r>
                    </a:p>
                  </a:txBody>
                  <a:tcPr marL="68580" marR="68580" marT="0" marB="0" anchor="ctr">
                    <a:lnL>
                      <a:noFill/>
                    </a:lnL>
                    <a:lnR>
                      <a:noFill/>
                    </a:lnR>
                    <a:lnT>
                      <a:noFill/>
                    </a:lnT>
                    <a:lnB>
                      <a:noFill/>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7.08</a:t>
                      </a:r>
                    </a:p>
                  </a:txBody>
                  <a:tcPr marL="68580" marR="68580" marT="0" marB="0" anchor="ctr">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v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2.92</a:t>
                      </a:r>
                    </a:p>
                  </a:txBody>
                  <a:tcPr marL="68580" marR="68580" marT="0" marB="0" anchor="ctr">
                    <a:lnL>
                      <a:noFill/>
                    </a:lnL>
                    <a:lnR>
                      <a:noFill/>
                    </a:lnR>
                    <a:lnT>
                      <a:noFill/>
                    </a:lnT>
                    <a:lnB>
                      <a:noFill/>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12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8.75</a:t>
                      </a:r>
                    </a:p>
                  </a:txBody>
                  <a:tcPr marL="68580" marR="68580" marT="0" marB="0" anchor="ctr">
                    <a:lnL>
                      <a:noFill/>
                    </a:lnL>
                    <a:lnR>
                      <a:noFill/>
                    </a:lnR>
                    <a:lnT>
                      <a:noFill/>
                    </a:lnT>
                    <a:lnB>
                      <a:noFill/>
                    </a:lnB>
                  </a:tcPr>
                </a:tc>
                <a:extLst>
                  <a:ext uri="{0D108BD9-81ED-4DB2-BD59-A6C34878D82A}">
                    <a16:rowId xmlns:a16="http://schemas.microsoft.com/office/drawing/2014/main" val="3129649916"/>
                  </a:ext>
                </a:extLst>
              </a:tr>
              <a:tr h="346710">
                <a:tc>
                  <a:txBody>
                    <a:bodyPr/>
                    <a:lstStyle/>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Average</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1.50</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3.05</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4.55</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2.14</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12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6.42</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136077"/>
                  </a:ext>
                </a:extLst>
              </a:tr>
            </a:tbl>
          </a:graphicData>
        </a:graphic>
      </p:graphicFrame>
      <p:sp>
        <p:nvSpPr>
          <p:cNvPr id="6" name="TextBox 5">
            <a:extLst>
              <a:ext uri="{FF2B5EF4-FFF2-40B4-BE49-F238E27FC236}">
                <a16:creationId xmlns:a16="http://schemas.microsoft.com/office/drawing/2014/main" id="{EB68AB60-4E7B-6311-5016-F833AC5CC3B1}"/>
              </a:ext>
            </a:extLst>
          </p:cNvPr>
          <p:cNvSpPr txBox="1"/>
          <p:nvPr/>
        </p:nvSpPr>
        <p:spPr>
          <a:xfrm>
            <a:off x="0" y="3190622"/>
            <a:ext cx="6400800" cy="338554"/>
          </a:xfrm>
          <a:prstGeom prst="rect">
            <a:avLst/>
          </a:prstGeom>
          <a:noFill/>
        </p:spPr>
        <p:txBody>
          <a:bodyPr wrap="square">
            <a:spAutoFit/>
          </a:bodyPr>
          <a:lstStyle/>
          <a:p>
            <a:r>
              <a:rPr lang="en-US" sz="800" dirty="0">
                <a:latin typeface="Times New Roman" panose="02020603050405020304" pitchFamily="18" charset="0"/>
                <a:ea typeface="Calibri" panose="020F0502020204030204" pitchFamily="34" charset="0"/>
              </a:rPr>
              <a:t>* Annual VLO estimates are not reported by disease category. The estimate of VLO is the total for the range 2010-2030 for mental disorders. </a:t>
            </a:r>
          </a:p>
          <a:p>
            <a:pPr>
              <a:spcAft>
                <a:spcPts val="1200"/>
              </a:spcAft>
            </a:pPr>
            <a:r>
              <a:rPr lang="en-US" sz="800" dirty="0">
                <a:latin typeface="Times New Roman" panose="02020603050405020304" pitchFamily="18" charset="0"/>
                <a:ea typeface="Calibri" panose="020F0502020204030204" pitchFamily="34" charset="0"/>
              </a:rPr>
              <a:t>† Authors’ calculations based on Bloom and colleagues.</a:t>
            </a:r>
            <a:endParaRPr lang="en-US" sz="800" baseline="30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49526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46</TotalTime>
  <Words>161</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Arias</dc:creator>
  <cp:lastModifiedBy>Daniel Arias</cp:lastModifiedBy>
  <cp:revision>11</cp:revision>
  <dcterms:created xsi:type="dcterms:W3CDTF">2023-02-10T15:30:55Z</dcterms:created>
  <dcterms:modified xsi:type="dcterms:W3CDTF">2023-02-19T23:32:18Z</dcterms:modified>
</cp:coreProperties>
</file>