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 autoAdjust="0"/>
    <p:restoredTop sz="94660"/>
  </p:normalViewPr>
  <p:slideViewPr>
    <p:cSldViewPr snapToGrid="0">
      <p:cViewPr>
        <p:scale>
          <a:sx n="75" d="100"/>
          <a:sy n="75" d="100"/>
        </p:scale>
        <p:origin x="19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4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1F6FD-E570-49E4-ADDB-683FCB8AA8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1B7D-B475-45A5-AE85-9FE91D0F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207F8-15A6-CBF7-17C9-8C501A362581}"/>
              </a:ext>
            </a:extLst>
          </p:cNvPr>
          <p:cNvSpPr txBox="1"/>
          <p:nvPr/>
        </p:nvSpPr>
        <p:spPr>
          <a:xfrm>
            <a:off x="289559" y="197823"/>
            <a:ext cx="6278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Table S1.3: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classification of mental disorders in the Global Burden of Disease (GBD) 2019 study.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D09958-9D7F-16D7-CD7F-6C8075576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58143"/>
              </p:ext>
            </p:extLst>
          </p:nvPr>
        </p:nvGraphicFramePr>
        <p:xfrm>
          <a:off x="0" y="749300"/>
          <a:ext cx="6858000" cy="8394695"/>
        </p:xfrm>
        <a:graphic>
          <a:graphicData uri="http://schemas.openxmlformats.org/drawingml/2006/table">
            <a:tbl>
              <a:tblPr firstRow="1" firstCol="1"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3042362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06087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86630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506457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72113629"/>
                    </a:ext>
                  </a:extLst>
                </a:gridCol>
              </a:tblGrid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1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2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3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4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830935"/>
                  </a:ext>
                </a:extLst>
              </a:tr>
              <a:tr h="17451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Non-communicable diseases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92248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Mental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20141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1816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Depressive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74842"/>
                  </a:ext>
                </a:extLst>
              </a:tr>
              <a:tr h="349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Major depressive disorder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815253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Dysthymia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8527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Bipolar disorder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83648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Anxiety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8095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Eating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99254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Anorexia nervosa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197903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Bulimia nervosa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685730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Autism spectrum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02128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Attention-deficit/hyperactivity disorder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6096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Conduct disorder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7493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Idiopathic developmental intellectual disability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4810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mental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07796"/>
                  </a:ext>
                </a:extLst>
              </a:tr>
              <a:tr h="174518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classified as “mental disorders” under GBD 2019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89383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Substance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35930"/>
                  </a:ext>
                </a:extLst>
              </a:tr>
              <a:tr h="18927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Alcohol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935036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28126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Opioid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810362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Cocaine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951436"/>
                  </a:ext>
                </a:extLst>
              </a:tr>
              <a:tr h="34903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Amphetamine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18355"/>
                  </a:ext>
                </a:extLst>
              </a:tr>
              <a:tr h="31436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Cannabis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544917"/>
                  </a:ext>
                </a:extLst>
              </a:tr>
              <a:tr h="34903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drug use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50631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Neurological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143908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Alzheimer's disease and other dementias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58602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Parkinson's disease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62459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Idiopathic epilepsy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617488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 sclerosis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681382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Motor neuron disease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375387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Headache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765535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Migraine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55954"/>
                  </a:ext>
                </a:extLst>
              </a:tr>
              <a:tr h="314361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Tension-type headache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666351"/>
                  </a:ext>
                </a:extLst>
              </a:tr>
              <a:tr h="24694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 neurological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424369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Musculoskeletal disorders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92466"/>
                  </a:ext>
                </a:extLst>
              </a:tr>
              <a:tr h="174518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Injuries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147684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Self-harm and interpersonal violence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49789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Self-harm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857309"/>
                  </a:ext>
                </a:extLst>
              </a:tr>
              <a:tr h="1745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Self-harm by firearm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359620"/>
                  </a:ext>
                </a:extLst>
              </a:tr>
              <a:tr h="34903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Self-harm by other specified means</a:t>
                      </a:r>
                    </a:p>
                  </a:txBody>
                  <a:tcPr marL="15752" marR="15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203</Words>
  <Application>Microsoft Office PowerPoint</Application>
  <PresentationFormat>Letter Paper (8.5x11 in)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Daniel Arias</cp:lastModifiedBy>
  <cp:revision>13</cp:revision>
  <dcterms:created xsi:type="dcterms:W3CDTF">2023-02-10T15:30:55Z</dcterms:created>
  <dcterms:modified xsi:type="dcterms:W3CDTF">2023-02-15T00:52:19Z</dcterms:modified>
</cp:coreProperties>
</file>