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S1.5: Years of life lost (YLLs) attributable to mental disorders as totals (millions) and percentages of overall burden, by World Bank income group classification and GBD region, under three estimation approaches.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3B1641-2B3A-C487-6581-8AE845AA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91929"/>
              </p:ext>
            </p:extLst>
          </p:nvPr>
        </p:nvGraphicFramePr>
        <p:xfrm>
          <a:off x="-6" y="577693"/>
          <a:ext cx="9144002" cy="6249421"/>
        </p:xfrm>
        <a:graphic>
          <a:graphicData uri="http://schemas.openxmlformats.org/drawingml/2006/table">
            <a:tbl>
              <a:tblPr firstRow="1" firstCol="1" bandRow="1"/>
              <a:tblGrid>
                <a:gridCol w="1585919">
                  <a:extLst>
                    <a:ext uri="{9D8B030D-6E8A-4147-A177-3AD203B41FA5}">
                      <a16:colId xmlns:a16="http://schemas.microsoft.com/office/drawing/2014/main" val="2201024582"/>
                    </a:ext>
                  </a:extLst>
                </a:gridCol>
                <a:gridCol w="362210">
                  <a:extLst>
                    <a:ext uri="{9D8B030D-6E8A-4147-A177-3AD203B41FA5}">
                      <a16:colId xmlns:a16="http://schemas.microsoft.com/office/drawing/2014/main" val="4155355972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578951911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3489237799"/>
                    </a:ext>
                  </a:extLst>
                </a:gridCol>
                <a:gridCol w="158039">
                  <a:extLst>
                    <a:ext uri="{9D8B030D-6E8A-4147-A177-3AD203B41FA5}">
                      <a16:colId xmlns:a16="http://schemas.microsoft.com/office/drawing/2014/main" val="3121874150"/>
                    </a:ext>
                  </a:extLst>
                </a:gridCol>
                <a:gridCol w="421849">
                  <a:extLst>
                    <a:ext uri="{9D8B030D-6E8A-4147-A177-3AD203B41FA5}">
                      <a16:colId xmlns:a16="http://schemas.microsoft.com/office/drawing/2014/main" val="2305469306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1743781995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3397401542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227107805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2385080392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1994401097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2636550745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202519769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2177270680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647224652"/>
                    </a:ext>
                  </a:extLst>
                </a:gridCol>
                <a:gridCol w="320941">
                  <a:extLst>
                    <a:ext uri="{9D8B030D-6E8A-4147-A177-3AD203B41FA5}">
                      <a16:colId xmlns:a16="http://schemas.microsoft.com/office/drawing/2014/main" val="3685715818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145485244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3859736900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4093137067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2718823487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21668780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388616045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2905446859"/>
                    </a:ext>
                  </a:extLst>
                </a:gridCol>
                <a:gridCol w="200972">
                  <a:extLst>
                    <a:ext uri="{9D8B030D-6E8A-4147-A177-3AD203B41FA5}">
                      <a16:colId xmlns:a16="http://schemas.microsoft.com/office/drawing/2014/main" val="2227096106"/>
                    </a:ext>
                  </a:extLst>
                </a:gridCol>
                <a:gridCol w="200972">
                  <a:extLst>
                    <a:ext uri="{9D8B030D-6E8A-4147-A177-3AD203B41FA5}">
                      <a16:colId xmlns:a16="http://schemas.microsoft.com/office/drawing/2014/main" val="2836410473"/>
                    </a:ext>
                  </a:extLst>
                </a:gridCol>
              </a:tblGrid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approach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0029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603474"/>
                  </a:ext>
                </a:extLst>
              </a:tr>
              <a:tr h="289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66247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9743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0833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4323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91606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36350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8942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7006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0329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757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53732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74830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195423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1447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1294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8328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69503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6900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361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9249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6406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5499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736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7412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449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4404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0065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2179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528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4918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8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699</Words>
  <Application>Microsoft Office PowerPoint</Application>
  <PresentationFormat>Letter Paper (8.5x11 in)</PresentationFormat>
  <Paragraphs>572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7</cp:revision>
  <dcterms:created xsi:type="dcterms:W3CDTF">2023-02-10T15:51:02Z</dcterms:created>
  <dcterms:modified xsi:type="dcterms:W3CDTF">2023-02-19T23:42:07Z</dcterms:modified>
</cp:coreProperties>
</file>