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46318"/>
              </p:ext>
            </p:extLst>
          </p:nvPr>
        </p:nvGraphicFramePr>
        <p:xfrm>
          <a:off x="0" y="179294"/>
          <a:ext cx="9144004" cy="6598019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199833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Using $5,000 per DALY (USD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14997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47609"/>
                  </a:ext>
                </a:extLst>
              </a:tr>
              <a:tr h="201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58237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17847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968355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52943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14038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20759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814549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21861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724371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55634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03783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03642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86908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31815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70803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7609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74183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62158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26456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41274"/>
                  </a:ext>
                </a:extLst>
              </a:tr>
              <a:tr h="20159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73167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253101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25784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5031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41723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72990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59790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070170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424180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63388"/>
                  </a:ext>
                </a:extLst>
              </a:tr>
              <a:tr h="1998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13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602</Words>
  <Application>Microsoft Office PowerPoint</Application>
  <PresentationFormat>Letter Paper (8.5x11 in)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2023-02-10T15:51:02Z</dcterms:created>
  <dcterms:modified xsi:type="dcterms:W3CDTF">2023-02-19T23:38:03Z</dcterms:modified>
</cp:coreProperties>
</file>