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91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6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4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9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3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9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78B5F8-1899-33B2-84AC-226C0B2B2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042425"/>
              </p:ext>
            </p:extLst>
          </p:nvPr>
        </p:nvGraphicFramePr>
        <p:xfrm>
          <a:off x="0" y="161366"/>
          <a:ext cx="9144004" cy="6615948"/>
        </p:xfrm>
        <a:graphic>
          <a:graphicData uri="http://schemas.openxmlformats.org/drawingml/2006/table">
            <a:tbl>
              <a:tblPr firstRow="1" firstCol="1" bandRow="1"/>
              <a:tblGrid>
                <a:gridCol w="1271586">
                  <a:extLst>
                    <a:ext uri="{9D8B030D-6E8A-4147-A177-3AD203B41FA5}">
                      <a16:colId xmlns:a16="http://schemas.microsoft.com/office/drawing/2014/main" val="535867923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1751733517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422808736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3426758842"/>
                    </a:ext>
                  </a:extLst>
                </a:gridCol>
                <a:gridCol w="708692">
                  <a:extLst>
                    <a:ext uri="{9D8B030D-6E8A-4147-A177-3AD203B41FA5}">
                      <a16:colId xmlns:a16="http://schemas.microsoft.com/office/drawing/2014/main" val="2886770483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2091362551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837892333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1947302121"/>
                    </a:ext>
                  </a:extLst>
                </a:gridCol>
                <a:gridCol w="708692">
                  <a:extLst>
                    <a:ext uri="{9D8B030D-6E8A-4147-A177-3AD203B41FA5}">
                      <a16:colId xmlns:a16="http://schemas.microsoft.com/office/drawing/2014/main" val="1789618392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268415833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2440979717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2022671639"/>
                    </a:ext>
                  </a:extLst>
                </a:gridCol>
              </a:tblGrid>
              <a:tr h="200376">
                <a:tc gridSpan="1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Panel C: Using 1x GDP per capita, per DALY (USD 2019)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516030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Original approach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2016 reallocation approach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Composite approach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7405"/>
                  </a:ext>
                </a:extLst>
              </a:tr>
              <a:tr h="2021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Estimate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Lower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Upper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Estimate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Lower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Upper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Estimate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Lower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Upper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32370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1.42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1.85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3.64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2.25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5.73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4.74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6.90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24618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12345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515106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 income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0.83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1.46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3.46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2.19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5.41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3.72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2.45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5.48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691088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Upper-middle income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1.69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1.37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0.87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642713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Lower-middle income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809698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 income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841134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226042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656075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East 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0.89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700391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Southeast 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475477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Oceania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818407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786378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Eastern Europe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722214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Europe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152348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Caribbean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634698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Latin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25390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Tropical Latin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865100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Andean Latin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161886"/>
                  </a:ext>
                </a:extLst>
              </a:tr>
              <a:tr h="20214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North Africa and Middle East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826230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Southern Sub-Saharan Africa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170859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Western Sub-Saharan Africa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144298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Sub-Saharan Africa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517812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Eastern Sub-Saharan Africa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291557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 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400175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Southern Latin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015505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Western Europe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1.76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1.20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1.79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321443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High-income North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1.72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1.15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2.58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1.84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1.24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2.65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422946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Australasia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572827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High-income Asia Pacific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093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01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92</TotalTime>
  <Words>605</Words>
  <Application>Microsoft Office PowerPoint</Application>
  <PresentationFormat>Letter Paper (8.5x11 in)</PresentationFormat>
  <Paragraphs>300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Daniel Arias</cp:lastModifiedBy>
  <cp:revision>8</cp:revision>
  <dcterms:created xsi:type="dcterms:W3CDTF">2023-02-10T15:51:02Z</dcterms:created>
  <dcterms:modified xsi:type="dcterms:W3CDTF">2023-02-19T23:35:32Z</dcterms:modified>
</cp:coreProperties>
</file>