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54281"/>
              </p:ext>
            </p:extLst>
          </p:nvPr>
        </p:nvGraphicFramePr>
        <p:xfrm>
          <a:off x="0" y="107576"/>
          <a:ext cx="9144004" cy="6669752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197017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E: Using 3x GDP per capita, PPP-adjusted, per DALY (international dollars,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26584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54442"/>
                  </a:ext>
                </a:extLst>
              </a:tr>
              <a:tr h="363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42125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2.84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8.80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10.60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773422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49923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53334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2.44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23220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89617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094456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977283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396469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97601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22759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630804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808674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151600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83710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61415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184978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11428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43625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67973"/>
                  </a:ext>
                </a:extLst>
              </a:tr>
              <a:tr h="19875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45583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63768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74554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3683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50290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9451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31183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488137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99536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64426"/>
                  </a:ext>
                </a:extLst>
              </a:tr>
              <a:tr h="1970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36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609</Words>
  <Application>Microsoft Office PowerPoint</Application>
  <PresentationFormat>Letter Paper (8.5x11 in)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2023-02-10T15:51:02Z</dcterms:created>
  <dcterms:modified xsi:type="dcterms:W3CDTF">2023-02-19T23:34:09Z</dcterms:modified>
</cp:coreProperties>
</file>