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37579"/>
              </p:ext>
            </p:extLst>
          </p:nvPr>
        </p:nvGraphicFramePr>
        <p:xfrm>
          <a:off x="0" y="143434"/>
          <a:ext cx="9144004" cy="6615950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200376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F: Using 3x GDP per capita, PPP-adjusted, per DALY (international dollars,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3189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52238"/>
                  </a:ext>
                </a:extLst>
              </a:tr>
              <a:tr h="202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65052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4.86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16.79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26.41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21.84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14.47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31.80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0272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492772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3008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3.81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4.98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11.65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18.32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12.66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18.70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44456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3.68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9.99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12.18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62974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4.69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7361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8451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0094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70674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961156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3634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89446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26174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584348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74148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8645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76876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4393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52925"/>
                  </a:ext>
                </a:extLst>
              </a:tr>
              <a:tr h="2021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72685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2803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1183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520273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895792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2.73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23067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270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3.83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6.39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4477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1.99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7.80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3.74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8.00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24670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965445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8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</TotalTime>
  <Words>609</Words>
  <Application>Microsoft Office PowerPoint</Application>
  <PresentationFormat>Letter Paper (8.5x11 in)</PresentationFormat>
  <Paragraphs>300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8</cp:revision>
  <dcterms:created xsi:type="dcterms:W3CDTF">2023-02-10T15:51:02Z</dcterms:created>
  <dcterms:modified xsi:type="dcterms:W3CDTF">2023-02-19T23:45:26Z</dcterms:modified>
</cp:coreProperties>
</file>