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30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16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03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36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33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22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98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05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5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4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395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91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9647D-1C99-4C31-AAA6-6EEC540FEA86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1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F35B10A-6C87-EC56-B25A-C6D6601ABA16}"/>
              </a:ext>
            </a:extLst>
          </p:cNvPr>
          <p:cNvSpPr txBox="1">
            <a:spLocks/>
          </p:cNvSpPr>
          <p:nvPr/>
        </p:nvSpPr>
        <p:spPr>
          <a:xfrm>
            <a:off x="0" y="123258"/>
            <a:ext cx="6858000" cy="268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S2.9: Standardization of </a:t>
            </a:r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commune names.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863D315-F307-52ED-85DE-3A46582CB7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529960"/>
              </p:ext>
            </p:extLst>
          </p:nvPr>
        </p:nvGraphicFramePr>
        <p:xfrm>
          <a:off x="38100" y="478699"/>
          <a:ext cx="3291840" cy="8641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17217077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518951187"/>
                    </a:ext>
                  </a:extLst>
                </a:gridCol>
              </a:tblGrid>
              <a:tr h="33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in data</a:t>
                      </a:r>
                      <a:endParaRPr lang="en-US" sz="900" b="1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Standardized name</a:t>
                      </a:r>
                      <a:endParaRPr lang="en-US" sz="900" b="1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0677410"/>
                  </a:ext>
                </a:extLst>
              </a:tr>
              <a:tr h="33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Alakamisy Ambohimahy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Alakamisy</a:t>
                      </a: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Ambohimaha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04814"/>
                  </a:ext>
                </a:extLst>
              </a:tr>
              <a:tr h="33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Ambadrika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Ambandrika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9511621"/>
                  </a:ext>
                </a:extLst>
              </a:tr>
              <a:tr h="33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Ambalamanasy   II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Ambalamanasy II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6146458"/>
                  </a:ext>
                </a:extLst>
              </a:tr>
              <a:tr h="33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Ambalamidera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Ambalamidera II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7414151"/>
                  </a:ext>
                </a:extLst>
              </a:tr>
              <a:tr h="33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AmbalapaisoII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Ambalapaiso II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9916389"/>
                  </a:ext>
                </a:extLst>
              </a:tr>
              <a:tr h="33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Ambararatabe /Nord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Ambararatabe Nord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169271"/>
                  </a:ext>
                </a:extLst>
              </a:tr>
              <a:tr h="33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Ambarijeby Atsimo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Ambarijeby Sud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6097434"/>
                  </a:ext>
                </a:extLst>
              </a:tr>
              <a:tr h="33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Ambatoben'anja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Ambatoben'anjavy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903205"/>
                  </a:ext>
                </a:extLst>
              </a:tr>
              <a:tr h="33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AmbatofisakaII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Ambatofisaka II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9296332"/>
                  </a:ext>
                </a:extLst>
              </a:tr>
              <a:tr h="33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AmbatoharananaI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Ambatoharanana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3228944"/>
                  </a:ext>
                </a:extLst>
              </a:tr>
              <a:tr h="33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Ambatolampy Tsimahaf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Ambatolampy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60182"/>
                  </a:ext>
                </a:extLst>
              </a:tr>
              <a:tr h="33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Ambatolampy Tsimahafotsy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Ambatolampy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175706"/>
                  </a:ext>
                </a:extLst>
              </a:tr>
              <a:tr h="33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Ambatoriha/Est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Ambatoriha Est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5730566"/>
                  </a:ext>
                </a:extLst>
              </a:tr>
              <a:tr h="33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Ambatotsipihana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Ambatotsipihina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3773743"/>
                  </a:ext>
                </a:extLst>
              </a:tr>
              <a:tr h="33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Ambatovala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Ambatolava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9146327"/>
                  </a:ext>
                </a:extLst>
              </a:tr>
              <a:tr h="33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Ambatry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Ambatry Mitsinjo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800880"/>
                  </a:ext>
                </a:extLst>
              </a:tr>
              <a:tr h="33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Ambinanin'Andravory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Ambinanin'andravory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3721205"/>
                  </a:ext>
                </a:extLst>
              </a:tr>
              <a:tr h="33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Ambinaninandro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Ambinanindrano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918784"/>
                  </a:ext>
                </a:extLst>
              </a:tr>
              <a:tr h="33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Ambinaniroa-Andonaka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Ambinaniroa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3279740"/>
                  </a:ext>
                </a:extLst>
              </a:tr>
              <a:tr h="33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Ambodiadabo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Ambodiadabo M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4999718"/>
                  </a:ext>
                </a:extLst>
              </a:tr>
              <a:tr h="33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Ambodiadabo Maitsokely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Ambodiadabo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227621"/>
                  </a:ext>
                </a:extLst>
              </a:tr>
              <a:tr h="33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Ambodiampana Lokoho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Ambodiampana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9753469"/>
                  </a:ext>
                </a:extLst>
              </a:tr>
              <a:tr h="33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Ambodiampanana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Ambodiampana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061296"/>
                  </a:ext>
                </a:extLst>
              </a:tr>
              <a:tr h="33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Ambodifarihy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Ambodifarihy Fenomanana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4286174"/>
                  </a:ext>
                </a:extLst>
              </a:tr>
              <a:tr h="33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Ambodihazambo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Ambodihazoambo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1708237"/>
                  </a:ext>
                </a:extLst>
              </a:tr>
              <a:tr h="33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Ambodimanga  I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Ambodimanga I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5549133"/>
                  </a:ext>
                </a:extLst>
              </a:tr>
              <a:tr h="33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Ambodimanga II-B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Ambodimanga II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249741"/>
                  </a:ext>
                </a:extLst>
              </a:tr>
              <a:tr h="33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Ambodimotso Atsimo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Ambodimotso Sud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8106228"/>
                  </a:ext>
                </a:extLst>
              </a:tr>
              <a:tr h="33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AmbodinonokaAntaratr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Ambodinonoka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156505"/>
                  </a:ext>
                </a:extLst>
              </a:tr>
              <a:tr h="33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Ambodirian'Isahafary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Ambodirian'i Sahafary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0561875"/>
                  </a:ext>
                </a:extLst>
              </a:tr>
              <a:tr h="33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Amboditandroho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Amboditandroroho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1413135"/>
                  </a:ext>
                </a:extLst>
              </a:tr>
              <a:tr h="33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Ambohibao Atsimo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Ambohibao Sud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2155681"/>
                  </a:ext>
                </a:extLst>
              </a:tr>
              <a:tr h="33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Ambohibary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Ambohibary Vohilena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7004108"/>
                  </a:ext>
                </a:extLst>
              </a:tr>
              <a:tr h="33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Ambohijato Mandritsara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Mandritsara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4219801"/>
                  </a:ext>
                </a:extLst>
              </a:tr>
              <a:tr h="33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Ambohimahavelona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Ambohimahavelona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2864221"/>
                  </a:ext>
                </a:extLst>
              </a:tr>
              <a:tr h="33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Ambohimalaza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Ambohimalaza Miray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1360500"/>
                  </a:ext>
                </a:extLst>
              </a:tr>
              <a:tr h="33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Ambohimàna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Ambohimana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8273678"/>
                  </a:ext>
                </a:extLst>
              </a:tr>
              <a:tr h="33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Ambohimanga Sud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Ambohimanga Du Sud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0740235"/>
                  </a:ext>
                </a:extLst>
              </a:tr>
              <a:tr h="33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Ambohimanjaka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Sahatsiho Ambohimanjaka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3078040"/>
                  </a:ext>
                </a:extLst>
              </a:tr>
              <a:tr h="33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AmbohimiarinaII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Ambohimiarina II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467204"/>
                  </a:ext>
                </a:extLst>
              </a:tr>
              <a:tr h="33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Ambohitralalana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Ambohitralanana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1034756"/>
                  </a:ext>
                </a:extLst>
              </a:tr>
              <a:tr h="33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Ambohitrandriamanitr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Ambohitrandriamanitra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3239130"/>
                  </a:ext>
                </a:extLst>
              </a:tr>
              <a:tr h="33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AmbohitsaraEst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Ambohitsara Est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3151438"/>
                  </a:ext>
                </a:extLst>
              </a:tr>
              <a:tr h="33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Ambolidibe Atsinanana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Ambolidibe Est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1371220"/>
                  </a:ext>
                </a:extLst>
              </a:tr>
              <a:tr h="33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Amboropotsy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Amborompotsy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3814498"/>
                  </a:ext>
                </a:extLst>
              </a:tr>
              <a:tr h="33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Ampasimadinika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Ampasimadinika Manambolo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9662888"/>
                  </a:ext>
                </a:extLst>
              </a:tr>
              <a:tr h="33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Ampasimborajka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Ampasimboraka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1149881"/>
                  </a:ext>
                </a:extLst>
              </a:tr>
              <a:tr h="33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Ampasimpotsy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Ampasimpotsy Sud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7418742"/>
                  </a:ext>
                </a:extLst>
              </a:tr>
              <a:tr h="33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Ampasipotsy Gare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Ampasimpotsy Gara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589698"/>
                  </a:ext>
                </a:extLst>
              </a:tr>
              <a:tr h="33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Ampasipotsy Madialaz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Ampasipotsy Mandialaza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405707"/>
                  </a:ext>
                </a:extLst>
              </a:tr>
              <a:tr h="33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Ampataka Manampaneva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Manampaneva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6141969"/>
                  </a:ext>
                </a:extLst>
              </a:tr>
              <a:tr h="33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Ampataka Maroreny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Ampatakamaroreny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3475140"/>
                  </a:ext>
                </a:extLst>
              </a:tr>
              <a:tr h="33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Analalaiva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Analaiva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769310"/>
                  </a:ext>
                </a:extLst>
              </a:tr>
              <a:tr h="33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Analamitsivala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Analamitsivalana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4604761"/>
                  </a:ext>
                </a:extLst>
              </a:tr>
              <a:tr h="33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Anbatomainty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Ambatomainty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249948"/>
                  </a:ext>
                </a:extLst>
              </a:tr>
              <a:tr h="33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Andanandava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Antanandava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4605350"/>
                  </a:ext>
                </a:extLst>
              </a:tr>
              <a:tr h="33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Andianjanto Est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Andrainjato Est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5352543"/>
                  </a:ext>
                </a:extLst>
              </a:tr>
              <a:tr h="33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Andimaka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Andimaky Manambolo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59040"/>
                  </a:ext>
                </a:extLst>
              </a:tr>
              <a:tr h="33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Andoharanomaintso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Andoharanomaitso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2447785"/>
                  </a:ext>
                </a:extLst>
              </a:tr>
              <a:tr h="33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Andoharanomaintso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Andoharanomaitso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451240"/>
                  </a:ext>
                </a:extLst>
              </a:tr>
              <a:tr h="33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Andrainjanto Centre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Andrainjato Centre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0975455"/>
                  </a:ext>
                </a:extLst>
              </a:tr>
              <a:tr h="33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Andranomiely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Rambolamasoandro</a:t>
                      </a: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Andranomiely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1787967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EF66CD0-AE8F-E89B-68B5-23F5513516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179061"/>
              </p:ext>
            </p:extLst>
          </p:nvPr>
        </p:nvGraphicFramePr>
        <p:xfrm>
          <a:off x="3420592" y="478699"/>
          <a:ext cx="3291840" cy="8641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17217077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518951187"/>
                    </a:ext>
                  </a:extLst>
                </a:gridCol>
              </a:tblGrid>
              <a:tr h="33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in data</a:t>
                      </a:r>
                      <a:endParaRPr lang="en-US" sz="900" b="1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Standardized name</a:t>
                      </a:r>
                      <a:endParaRPr lang="en-US" sz="900" b="1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0677410"/>
                  </a:ext>
                </a:extLst>
              </a:tr>
              <a:tr h="33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Andravola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Andravola</a:t>
                      </a: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Vohipeno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050990"/>
                  </a:ext>
                </a:extLst>
              </a:tr>
              <a:tr h="33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Andrebakely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Andrebakely Nord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1158265"/>
                  </a:ext>
                </a:extLst>
              </a:tr>
              <a:tr h="33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Androndrona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Androndrono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9164926"/>
                  </a:ext>
                </a:extLst>
              </a:tr>
              <a:tr h="33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Anjapaly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Anjampaly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7237615"/>
                  </a:ext>
                </a:extLst>
              </a:tr>
              <a:tr h="33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Anjeke Ankilira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Anjeky Ankilikira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8830781"/>
                  </a:ext>
                </a:extLst>
              </a:tr>
              <a:tr h="33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Anjeva Gare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Anjeva Gara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8572248"/>
                  </a:ext>
                </a:extLst>
              </a:tr>
              <a:tr h="33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Anjiabe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Anjiabe Ambony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8916830"/>
                  </a:ext>
                </a:extLst>
              </a:tr>
              <a:tr h="33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Anjiaija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Anjiajia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0479796"/>
                  </a:ext>
                </a:extLst>
              </a:tr>
              <a:tr h="33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Anjoma-tsara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Anjoma Itsara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2686912"/>
                  </a:ext>
                </a:extLst>
              </a:tr>
              <a:tr h="33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Anjoman'Ankona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Anjoman'ankona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6611860"/>
                  </a:ext>
                </a:extLst>
              </a:tr>
              <a:tr h="33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Ankadinondry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Ankadinondry Sakay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9802181"/>
                  </a:ext>
                </a:extLst>
              </a:tr>
              <a:tr h="33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Ankafina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Ankafina Tsarafidy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5867669"/>
                  </a:ext>
                </a:extLst>
              </a:tr>
              <a:tr h="33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Ankarinarivo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Ankarinarivo Manirisoa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3336044"/>
                  </a:ext>
                </a:extLst>
              </a:tr>
              <a:tr h="33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Ankaromalaza Mifanas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Ankaromalaza Mifanasoa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2146833"/>
                  </a:ext>
                </a:extLst>
              </a:tr>
              <a:tr h="33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Ankasakasa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Ankasakasa Tsibiray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3775660"/>
                  </a:ext>
                </a:extLst>
              </a:tr>
              <a:tr h="33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Ankazoabo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Ankazoabo Sud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6188142"/>
                  </a:ext>
                </a:extLst>
              </a:tr>
              <a:tr h="33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Ankazotokana I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Ankazotokana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0574334"/>
                  </a:ext>
                </a:extLst>
              </a:tr>
              <a:tr h="33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Ankiabe Salohy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Ankiabe-Salohy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0641"/>
                  </a:ext>
                </a:extLst>
              </a:tr>
              <a:tr h="33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Ankiakabe-Nord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Ankiakabe Nord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5072472"/>
                  </a:ext>
                </a:extLst>
              </a:tr>
              <a:tr h="33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Ankilimalinika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Ankilimalinike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3977443"/>
                  </a:ext>
                </a:extLst>
              </a:tr>
              <a:tr h="33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Ankirondro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Bemarivo Ankirondro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874000"/>
                  </a:ext>
                </a:extLst>
              </a:tr>
              <a:tr h="33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Anontsibe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Anontsibe Centre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1894112"/>
                  </a:ext>
                </a:extLst>
              </a:tr>
              <a:tr h="33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Anosiarivo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Anosiarivo I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0061876"/>
                  </a:ext>
                </a:extLst>
              </a:tr>
              <a:tr h="33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Anosy Tsararafara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Anosy Tsararafa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801833"/>
                  </a:ext>
                </a:extLst>
              </a:tr>
              <a:tr h="33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Antalaha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Antalaha Ambonivohitra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5536721"/>
                  </a:ext>
                </a:extLst>
              </a:tr>
              <a:tr h="33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Antanambao I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Antanambao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90351"/>
                  </a:ext>
                </a:extLst>
              </a:tr>
              <a:tr h="33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Antanambao Manampotsy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Antanambao Manampontsy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6455889"/>
                  </a:ext>
                </a:extLst>
              </a:tr>
              <a:tr h="33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Antanambaon'Amberina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Antanambaon'amberina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5581518"/>
                  </a:ext>
                </a:extLst>
              </a:tr>
              <a:tr h="33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Antananarivo I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1er Arrondissement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6290999"/>
                  </a:ext>
                </a:extLst>
              </a:tr>
              <a:tr h="33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Antananarivo II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2e Arrondissement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2634646"/>
                  </a:ext>
                </a:extLst>
              </a:tr>
              <a:tr h="33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Antananarivo III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3e Arrondissement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1743993"/>
                  </a:ext>
                </a:extLst>
              </a:tr>
              <a:tr h="33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Antananarivo IV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4e Arrondissement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4569308"/>
                  </a:ext>
                </a:extLst>
              </a:tr>
              <a:tr h="33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Antananarivo V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5e Arrondissement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6023764"/>
                  </a:ext>
                </a:extLst>
              </a:tr>
              <a:tr h="33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Antananarivo VI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6e Arrondissement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7321252"/>
                  </a:ext>
                </a:extLst>
              </a:tr>
              <a:tr h="33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Antanandava Nord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Antanandava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471583"/>
                  </a:ext>
                </a:extLst>
              </a:tr>
              <a:tr h="33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Antananivo /Haut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Antananivo Haut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8177392"/>
                  </a:ext>
                </a:extLst>
              </a:tr>
              <a:tr h="33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Antanetibe Mahazaza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Antanetibe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7389169"/>
                  </a:ext>
                </a:extLst>
              </a:tr>
              <a:tr h="33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Antanimora- Sud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Antanimora Atsimo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5914558"/>
                  </a:ext>
                </a:extLst>
              </a:tr>
              <a:tr h="33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Antenina I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Antenina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0734467"/>
                  </a:ext>
                </a:extLst>
              </a:tr>
              <a:tr h="33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Antoby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Antoby Est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6657680"/>
                  </a:ext>
                </a:extLst>
              </a:tr>
              <a:tr h="33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Antohaboto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Antohabato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2636711"/>
                  </a:ext>
                </a:extLst>
              </a:tr>
              <a:tr h="33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Antokoboritelo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Marovitsika Sud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9638000"/>
                  </a:ext>
                </a:extLst>
              </a:tr>
              <a:tr h="33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Antongo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Antongo Vaovao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763247"/>
                  </a:ext>
                </a:extLst>
              </a:tr>
              <a:tr h="33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Antranonkarany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Antranokarany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8247247"/>
                  </a:ext>
                </a:extLst>
              </a:tr>
              <a:tr h="33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Antsakomanondro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Antsakoamanondro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3540392"/>
                  </a:ext>
                </a:extLst>
              </a:tr>
              <a:tr h="33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Antsapanimahazo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Antsampanimahazo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41589"/>
                  </a:ext>
                </a:extLst>
              </a:tr>
              <a:tr h="33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Antsirabe I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Antsirabe Afovoany Atsinanana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455256"/>
                  </a:ext>
                </a:extLst>
              </a:tr>
              <a:tr h="33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Antsiranana I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Diego Suarez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359238"/>
                  </a:ext>
                </a:extLst>
              </a:tr>
              <a:tr h="33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Antsoantany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Antsoatany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2007199"/>
                  </a:ext>
                </a:extLst>
              </a:tr>
              <a:tr h="33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Bealampoana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Bealampona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4889152"/>
                  </a:ext>
                </a:extLst>
              </a:tr>
              <a:tr h="33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Bealanana I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Bealanana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8198085"/>
                  </a:ext>
                </a:extLst>
              </a:tr>
              <a:tr h="33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Beampombo  I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Beampombo I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4857136"/>
                  </a:ext>
                </a:extLst>
              </a:tr>
              <a:tr h="33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Beandrarezona I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Beandrarezona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9333078"/>
                  </a:ext>
                </a:extLst>
              </a:tr>
              <a:tr h="33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Befandriana-Sud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Befandriana Sud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5864305"/>
                  </a:ext>
                </a:extLst>
              </a:tr>
              <a:tr h="33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Befandriana Avaratra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Befandriana Nord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772991"/>
                  </a:ext>
                </a:extLst>
              </a:tr>
              <a:tr h="33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Befetra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Befeta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6317784"/>
                  </a:ext>
                </a:extLst>
              </a:tr>
              <a:tr h="33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Befotaka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Befotaka Sud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9473633"/>
                  </a:ext>
                </a:extLst>
              </a:tr>
              <a:tr h="33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Befotaka Avaratra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Befotaka Nord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6799473"/>
                  </a:ext>
                </a:extLst>
              </a:tr>
              <a:tr h="33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Behera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Behara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4604850"/>
                  </a:ext>
                </a:extLst>
              </a:tr>
              <a:tr h="33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Belafika Haut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Belafike Haut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0497814"/>
                  </a:ext>
                </a:extLst>
              </a:tr>
              <a:tr h="33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Belambo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Belambo Firaisana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8079786"/>
                  </a:ext>
                </a:extLst>
              </a:tr>
              <a:tr h="33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Belaoko Marovato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Belaoka</a:t>
                      </a: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Marovato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7" marR="6147" marT="0" marB="0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4303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8807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128</TotalTime>
  <Words>392</Words>
  <Application>Microsoft Office PowerPoint</Application>
  <PresentationFormat>Letter Paper (8.5x11 in)</PresentationFormat>
  <Paragraphs>253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Arias</dc:creator>
  <cp:lastModifiedBy>Arias, Daniel Alejandro</cp:lastModifiedBy>
  <cp:revision>18</cp:revision>
  <dcterms:created xsi:type="dcterms:W3CDTF">2023-02-10T15:51:02Z</dcterms:created>
  <dcterms:modified xsi:type="dcterms:W3CDTF">2023-05-15T16:57:03Z</dcterms:modified>
</cp:coreProperties>
</file>