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58000" cy="850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91782"/>
            <a:ext cx="5829300" cy="29607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66694"/>
            <a:ext cx="5143500" cy="20532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52772"/>
            <a:ext cx="1478756" cy="7206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52772"/>
            <a:ext cx="4350544" cy="7206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20156"/>
            <a:ext cx="5915025" cy="353752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691149"/>
            <a:ext cx="5915025" cy="186030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63860"/>
            <a:ext cx="291465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63860"/>
            <a:ext cx="2914650" cy="539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2774"/>
            <a:ext cx="5915025" cy="1643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84720"/>
            <a:ext cx="2901255" cy="10216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06409"/>
            <a:ext cx="2901255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84720"/>
            <a:ext cx="2915543" cy="10216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06409"/>
            <a:ext cx="2915543" cy="4569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6949"/>
            <a:ext cx="2211884" cy="19843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24455"/>
            <a:ext cx="3471863" cy="604352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51271"/>
            <a:ext cx="2211884" cy="47265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6949"/>
            <a:ext cx="2211884" cy="19843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24455"/>
            <a:ext cx="3471863" cy="60435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51271"/>
            <a:ext cx="2211884" cy="472654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52774"/>
            <a:ext cx="5915025" cy="1643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63860"/>
            <a:ext cx="5915025" cy="539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82171"/>
            <a:ext cx="154305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47D-1C99-4C31-AAA6-6EEC540FEA8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82171"/>
            <a:ext cx="2314575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82171"/>
            <a:ext cx="1543050" cy="452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99BC-AF1A-4453-AD8A-3A8982269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5B10A-6C87-EC56-B25A-C6D6601ABA16}"/>
              </a:ext>
            </a:extLst>
          </p:cNvPr>
          <p:cNvSpPr txBox="1">
            <a:spLocks/>
          </p:cNvSpPr>
          <p:nvPr/>
        </p:nvSpPr>
        <p:spPr>
          <a:xfrm>
            <a:off x="239911" y="114635"/>
            <a:ext cx="6378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S2.9 (Continued)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63D315-F307-52ED-85DE-3A46582C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52860"/>
              </p:ext>
            </p:extLst>
          </p:nvPr>
        </p:nvGraphicFramePr>
        <p:xfrm>
          <a:off x="275345" y="445207"/>
          <a:ext cx="3061526" cy="795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763">
                  <a:extLst>
                    <a:ext uri="{9D8B030D-6E8A-4147-A177-3AD203B41FA5}">
                      <a16:colId xmlns:a16="http://schemas.microsoft.com/office/drawing/2014/main" val="2017217077"/>
                    </a:ext>
                  </a:extLst>
                </a:gridCol>
                <a:gridCol w="1530763">
                  <a:extLst>
                    <a:ext uri="{9D8B030D-6E8A-4147-A177-3AD203B41FA5}">
                      <a16:colId xmlns:a16="http://schemas.microsoft.com/office/drawing/2014/main" val="1518951187"/>
                    </a:ext>
                  </a:extLst>
                </a:gridCol>
              </a:tblGrid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in data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name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410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sur Mer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Sur Mer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38283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Tsiribihina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Sur Tsiribihina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462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Belotsiribihina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 Sur Tsiribihina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732992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Bemaneviky H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Bemaneviky Haut Sambirano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658010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BenatoToby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Benato Toby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49046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Beraketa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Bereketa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881272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Berevo Ranobe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Berevo/ranobe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01187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Beroy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Beroy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016111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Betioky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Betioky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63005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Betsakotsako Andrano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Betsakotsako Andranotsara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34845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Betsimiositra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Betsimisotra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05161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Bevoay Beretra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Beretra Bevoay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28508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Bevonotro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Bevonotra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277874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Efatsy Anandroza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Efatsy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874755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Enakara Haut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Enakara-Haut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95650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Enaniiliha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Enaniliha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192581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Ereda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Erada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630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Etrotroka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Etrotroka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270348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Fandravandava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Fandrandava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307748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Faux-Cap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Betanty (Faux Cap)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18039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Fenoevo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Fenoevo-Efita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021064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Fieferana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Fiaferana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17125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Foulpointe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Mahavelona (Foulpointe)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822017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Ialananidro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Ialananindro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182342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Iavinomby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Iavonomby Vohibola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031276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Alatsinainy Ibity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657386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Ihaborano Namohora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Namohora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Iaborano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062501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Iloto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Menamaty Iloto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86284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Imady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Imerina Imady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318978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Imeritsiatosika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Imerintsiatosika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393136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Isaka Ivondro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Isaka-Ivondro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335267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Isaraha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Isahara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675689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Ivatana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Vatana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33037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Ivato Aéroport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Ivato Aeroport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604212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Ivony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Ivony Miaramiasa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663018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Kalalao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Ikalalao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869824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Kianjandrandrakefina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Kianjandrakefina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93081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labohazo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Iabohazo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745476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Lavaraty Ivondro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Ivondro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450363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Mahafasa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Mahafasa Centre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586566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Mahajanga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Mahajanga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886531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Mahatsara Lefaka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Mahatsara Iefaka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1499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Mahatsinjo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Mahatsinjony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953935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Mahatsinjo Atsinanana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Mahatsinjo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33937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Mahazina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Mahazina Ambohipierenana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72233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Manajary Urbain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Mananjary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211731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Manakambahiny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Manakambahiny Antsinanana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0760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Manakambahiny Ouest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Manakambahiny Andrefana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739267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Manakara(com)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Manakara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274693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Manambotra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Manambotra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86482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Manapatrana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Manampatrana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857008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Mandromodromotra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Mandromondromotra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030104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Mangarivot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Mangarivotra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52551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Manombo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Manombo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903690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Marintampona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Maritampona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762979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Marivorahona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 Marivorahona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646708"/>
                  </a:ext>
                </a:extLst>
              </a:tr>
              <a:tr h="12756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Maroarivo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Maroarivo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Ankazomanga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84808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F66CD0-AE8F-E89B-68B5-23F55135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12784"/>
              </p:ext>
            </p:extLst>
          </p:nvPr>
        </p:nvGraphicFramePr>
        <p:xfrm>
          <a:off x="3421180" y="445209"/>
          <a:ext cx="3061526" cy="794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763">
                  <a:extLst>
                    <a:ext uri="{9D8B030D-6E8A-4147-A177-3AD203B41FA5}">
                      <a16:colId xmlns:a16="http://schemas.microsoft.com/office/drawing/2014/main" val="2017217077"/>
                    </a:ext>
                  </a:extLst>
                </a:gridCol>
                <a:gridCol w="1530763">
                  <a:extLst>
                    <a:ext uri="{9D8B030D-6E8A-4147-A177-3AD203B41FA5}">
                      <a16:colId xmlns:a16="http://schemas.microsoft.com/office/drawing/2014/main" val="1518951187"/>
                    </a:ext>
                  </a:extLst>
                </a:gridCol>
              </a:tblGrid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in data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Standardized name</a:t>
                      </a:r>
                      <a:endParaRPr lang="en-US" sz="900" b="1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410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MarofotyMarofoty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Marofoty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1011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Maromokotra-Loky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Maromokotra Loky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37224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Marosavoa Bas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Marosavoa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388753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Marovitsika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Marovitsika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Sud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21307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Merimandroso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Imerimandroso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928447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Miary Ambohibola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10054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Mitsinjo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Mitsinjo Betanimena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227037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Mizilo Gare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Mizilo Gara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38912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Moramanga Urbain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Moramanga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00260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Morarano Gare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Morarano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794554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Morombe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 Morombe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52474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Nagnarena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Nanarena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Besakoa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151935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Niarovana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Niarovana Marosampanana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192999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Nosibe Masianaka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Masianaka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022830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Onilhy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Onilahy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489329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Bergé 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Berge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193055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Bergé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Berge II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676070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Rantabe 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Rantabe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200203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Rantabe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Rantabe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66290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Razanaka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Vohipeno Razanaka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083302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Sahamadio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Sahamadio Fisakana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614289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Sahambo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Sahambano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863290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Sahanivotry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Sahanivotry Manandona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7024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Sakamahily-Ouest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Sakamahily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954894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Sakay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Tanamarina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Sakay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41803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Sakoana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502236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Sambava Urbain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Sambava Cu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47550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Sarobaratra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Sarobaratra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Ifanja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573394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Soalara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Soalara 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404315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Augustin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Saint Augustin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379587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Talata Ampano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Tatala Ampano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75877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Talatan'Angavo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Talata Angavo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44282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Tanakamba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Tanakambana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62339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  Daoud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 Daoud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421689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Tanambaovatrakaka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Tanambao Vahatrakaka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31721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Tanandava-Sud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Tanandava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Sud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04994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Tanandrano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Tandrano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63372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Taolognaro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Fort-Dauphin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164061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Toamasina Suburbain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Toamasina Suburbaine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281002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Tovòna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Tovona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033530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Tsarahonenana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Tsarahonenana Sahanivotry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63513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Tsarajomoko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Tsarajomoka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409594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Tsaratanana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Tsaratanana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317183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Tsiafajavona Ankarat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Tsiafajavona Ankaratra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333045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Tsianofàna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Tsianofana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45712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Tsinjoarivo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Tsinjoarivo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Imanga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56209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Tsiombe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Tsihombe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85493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Tsiroanomadidy Ville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Tsiroanomandidy Fihaonana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828539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Tsiroanomandidy Ville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Tsiroanomandidy Fihaonana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6161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Vatolatsaky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Vatolatsaka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716828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Vilihazo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Viliahazo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29783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Vinaninony Avaratra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Vinaninony Atsimo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613014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Vineta Andamasiny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Andamasiny Vineta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740343"/>
                  </a:ext>
                </a:extLst>
              </a:tr>
              <a:tr h="1444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Zomabealoka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Zoma</a:t>
                      </a: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Bealoka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7" marR="5717" marT="0" marB="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63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</TotalTime>
  <Words>359</Words>
  <Application>Microsoft Office PowerPoint</Application>
  <PresentationFormat>Custom</PresentationFormat>
  <Paragraphs>227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Arias</dc:creator>
  <cp:lastModifiedBy>Arias, Daniel Alejandro</cp:lastModifiedBy>
  <cp:revision>19</cp:revision>
  <dcterms:created xsi:type="dcterms:W3CDTF">2023-02-10T15:51:02Z</dcterms:created>
  <dcterms:modified xsi:type="dcterms:W3CDTF">2023-05-15T16:54:58Z</dcterms:modified>
</cp:coreProperties>
</file>