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E842-BAC3-4CA2-9C9E-78DFDF0BBAC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EA9E-E869-4514-8DE8-2657C4F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A0ED-FB6B-F9E3-BFEC-E3DC3708F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85838-251F-7E36-B718-8FAF29D72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EFC0530D-5F5C-D7F9-96F4-6F3F69E867BA}"/>
              </a:ext>
            </a:extLst>
          </p:cNvPr>
          <p:cNvSpPr/>
          <p:nvPr/>
        </p:nvSpPr>
        <p:spPr>
          <a:xfrm>
            <a:off x="1564988" y="252538"/>
            <a:ext cx="6318822" cy="6318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2EDDDC-C0BB-E992-BE4A-9E7119748BAD}"/>
              </a:ext>
            </a:extLst>
          </p:cNvPr>
          <p:cNvGrpSpPr/>
          <p:nvPr/>
        </p:nvGrpSpPr>
        <p:grpSpPr>
          <a:xfrm>
            <a:off x="1409887" y="-1887299"/>
            <a:ext cx="7238902" cy="8635505"/>
            <a:chOff x="1344749" y="-1959369"/>
            <a:chExt cx="7238902" cy="8635505"/>
          </a:xfrm>
        </p:grpSpPr>
        <p:grpSp>
          <p:nvGrpSpPr>
            <p:cNvPr id="89" name="Economic factors">
              <a:extLst>
                <a:ext uri="{FF2B5EF4-FFF2-40B4-BE49-F238E27FC236}">
                  <a16:creationId xmlns:a16="http://schemas.microsoft.com/office/drawing/2014/main" id="{CAC0ED56-A90B-9CB4-5A5F-C01E52A9F69B}"/>
                </a:ext>
              </a:extLst>
            </p:cNvPr>
            <p:cNvGrpSpPr/>
            <p:nvPr/>
          </p:nvGrpSpPr>
          <p:grpSpPr>
            <a:xfrm>
              <a:off x="4612356" y="1351016"/>
              <a:ext cx="2999617" cy="2441288"/>
              <a:chOff x="5983956" y="1160516"/>
              <a:chExt cx="2999617" cy="244128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8BA9CD-D8BC-0AC6-5F75-D0110BB1041A}"/>
                  </a:ext>
                </a:extLst>
              </p:cNvPr>
              <p:cNvSpPr/>
              <p:nvPr/>
            </p:nvSpPr>
            <p:spPr>
              <a:xfrm rot="19200000">
                <a:off x="5983956" y="1581763"/>
                <a:ext cx="2999617" cy="2020041"/>
              </a:xfrm>
              <a:custGeom>
                <a:avLst/>
                <a:gdLst>
                  <a:gd name="connsiteX0" fmla="*/ 2550435 w 2591848"/>
                  <a:gd name="connsiteY0" fmla="*/ 0 h 1745436"/>
                  <a:gd name="connsiteX1" fmla="*/ 2581976 w 2591848"/>
                  <a:gd name="connsiteY1" fmla="*/ 232261 h 1745436"/>
                  <a:gd name="connsiteX2" fmla="*/ 2282421 w 2591848"/>
                  <a:gd name="connsiteY2" fmla="*/ 1682727 h 1745436"/>
                  <a:gd name="connsiteX3" fmla="*/ 2244260 w 2591848"/>
                  <a:gd name="connsiteY3" fmla="*/ 1745436 h 1745436"/>
                  <a:gd name="connsiteX4" fmla="*/ 0 w 2591848"/>
                  <a:gd name="connsiteY4" fmla="*/ 449711 h 1745436"/>
                  <a:gd name="connsiteX5" fmla="*/ 2550435 w 2591848"/>
                  <a:gd name="connsiteY5" fmla="*/ 0 h 1745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91848" h="1745436">
                    <a:moveTo>
                      <a:pt x="2550435" y="0"/>
                    </a:moveTo>
                    <a:lnTo>
                      <a:pt x="2581976" y="232261"/>
                    </a:lnTo>
                    <a:cubicBezTo>
                      <a:pt x="2625114" y="725320"/>
                      <a:pt x="2527179" y="1230721"/>
                      <a:pt x="2282421" y="1682727"/>
                    </a:cubicBezTo>
                    <a:lnTo>
                      <a:pt x="2244260" y="1745436"/>
                    </a:lnTo>
                    <a:lnTo>
                      <a:pt x="0" y="449711"/>
                    </a:lnTo>
                    <a:lnTo>
                      <a:pt x="2550435" y="0"/>
                    </a:lnTo>
                    <a:close/>
                  </a:path>
                </a:pathLst>
              </a:custGeom>
              <a:solidFill>
                <a:srgbClr val="F276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246EFD2-8C85-56DA-A595-EFB92817611D}"/>
                  </a:ext>
                </a:extLst>
              </p:cNvPr>
              <p:cNvSpPr txBox="1"/>
              <p:nvPr/>
            </p:nvSpPr>
            <p:spPr>
              <a:xfrm rot="3565425">
                <a:off x="6854734" y="1880790"/>
                <a:ext cx="2029520" cy="58897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Economic factors</a:t>
                </a:r>
              </a:p>
            </p:txBody>
          </p:sp>
        </p:grpSp>
        <p:grpSp>
          <p:nvGrpSpPr>
            <p:cNvPr id="88" name="Inequality">
              <a:extLst>
                <a:ext uri="{FF2B5EF4-FFF2-40B4-BE49-F238E27FC236}">
                  <a16:creationId xmlns:a16="http://schemas.microsoft.com/office/drawing/2014/main" id="{15FA2DEE-FA7A-0A1D-C92E-3F2A67DAA6CC}"/>
                </a:ext>
              </a:extLst>
            </p:cNvPr>
            <p:cNvGrpSpPr/>
            <p:nvPr/>
          </p:nvGrpSpPr>
          <p:grpSpPr>
            <a:xfrm>
              <a:off x="4590086" y="3041452"/>
              <a:ext cx="2452936" cy="2977354"/>
              <a:chOff x="5961687" y="2850952"/>
              <a:chExt cx="2452936" cy="297735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71AA572-7F21-D8C9-1422-0DCD1829D2BA}"/>
                  </a:ext>
                </a:extLst>
              </p:cNvPr>
              <p:cNvSpPr/>
              <p:nvPr/>
            </p:nvSpPr>
            <p:spPr>
              <a:xfrm rot="19200000">
                <a:off x="5961687" y="2850952"/>
                <a:ext cx="2034925" cy="2977354"/>
              </a:xfrm>
              <a:custGeom>
                <a:avLst/>
                <a:gdLst>
                  <a:gd name="connsiteX0" fmla="*/ 876267 w 1758297"/>
                  <a:gd name="connsiteY0" fmla="*/ 0 h 2572611"/>
                  <a:gd name="connsiteX1" fmla="*/ 1758297 w 1758297"/>
                  <a:gd name="connsiteY1" fmla="*/ 2423359 h 2572611"/>
                  <a:gd name="connsiteX2" fmla="*/ 1612429 w 1758297"/>
                  <a:gd name="connsiteY2" fmla="*/ 2472791 h 2572611"/>
                  <a:gd name="connsiteX3" fmla="*/ 142823 w 1758297"/>
                  <a:gd name="connsiteY3" fmla="*/ 2459213 h 2572611"/>
                  <a:gd name="connsiteX4" fmla="*/ 0 w 1758297"/>
                  <a:gd name="connsiteY4" fmla="*/ 2407521 h 2572611"/>
                  <a:gd name="connsiteX5" fmla="*/ 876267 w 1758297"/>
                  <a:gd name="connsiteY5" fmla="*/ 0 h 257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297" h="2572611">
                    <a:moveTo>
                      <a:pt x="876267" y="0"/>
                    </a:moveTo>
                    <a:lnTo>
                      <a:pt x="1758297" y="2423359"/>
                    </a:lnTo>
                    <a:lnTo>
                      <a:pt x="1612429" y="2472791"/>
                    </a:lnTo>
                    <a:cubicBezTo>
                      <a:pt x="1134902" y="2609337"/>
                      <a:pt x="623121" y="2606728"/>
                      <a:pt x="142823" y="2459213"/>
                    </a:cubicBezTo>
                    <a:lnTo>
                      <a:pt x="0" y="2407521"/>
                    </a:lnTo>
                    <a:lnTo>
                      <a:pt x="876267" y="0"/>
                    </a:lnTo>
                    <a:close/>
                  </a:path>
                </a:pathLst>
              </a:custGeom>
              <a:solidFill>
                <a:srgbClr val="A524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636759-18A7-D49B-7254-B00151143848}"/>
                  </a:ext>
                </a:extLst>
              </p:cNvPr>
              <p:cNvSpPr txBox="1"/>
              <p:nvPr/>
            </p:nvSpPr>
            <p:spPr>
              <a:xfrm rot="19020717">
                <a:off x="6385102" y="4512056"/>
                <a:ext cx="2029521" cy="58897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(In)equality &amp; 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(in)equity</a:t>
                </a:r>
              </a:p>
            </p:txBody>
          </p:sp>
        </p:grpSp>
        <p:grpSp>
          <p:nvGrpSpPr>
            <p:cNvPr id="87" name="Systems and services">
              <a:extLst>
                <a:ext uri="{FF2B5EF4-FFF2-40B4-BE49-F238E27FC236}">
                  <a16:creationId xmlns:a16="http://schemas.microsoft.com/office/drawing/2014/main" id="{A157D046-65BC-C867-FA55-F76B53672027}"/>
                </a:ext>
              </a:extLst>
            </p:cNvPr>
            <p:cNvGrpSpPr/>
            <p:nvPr/>
          </p:nvGrpSpPr>
          <p:grpSpPr>
            <a:xfrm>
              <a:off x="3279216" y="3887703"/>
              <a:ext cx="2552987" cy="2788433"/>
              <a:chOff x="4650816" y="3697202"/>
              <a:chExt cx="2552987" cy="2788433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A025600-D177-E4D1-027E-A2A694C76EA1}"/>
                  </a:ext>
                </a:extLst>
              </p:cNvPr>
              <p:cNvSpPr/>
              <p:nvPr/>
            </p:nvSpPr>
            <p:spPr>
              <a:xfrm rot="19200000">
                <a:off x="4650816" y="3697202"/>
                <a:ext cx="2552987" cy="2788433"/>
              </a:xfrm>
              <a:custGeom>
                <a:avLst/>
                <a:gdLst>
                  <a:gd name="connsiteX0" fmla="*/ 2205932 w 2205932"/>
                  <a:gd name="connsiteY0" fmla="*/ 0 h 2409372"/>
                  <a:gd name="connsiteX1" fmla="*/ 1328992 w 2205932"/>
                  <a:gd name="connsiteY1" fmla="*/ 2409372 h 2409372"/>
                  <a:gd name="connsiteX2" fmla="*/ 1243191 w 2205932"/>
                  <a:gd name="connsiteY2" fmla="*/ 2378317 h 2409372"/>
                  <a:gd name="connsiteX3" fmla="*/ 581271 w 2205932"/>
                  <a:gd name="connsiteY3" fmla="*/ 1974235 h 2409372"/>
                  <a:gd name="connsiteX4" fmla="*/ 68386 w 2205932"/>
                  <a:gd name="connsiteY4" fmla="*/ 1392539 h 2409372"/>
                  <a:gd name="connsiteX5" fmla="*/ 0 w 2205932"/>
                  <a:gd name="connsiteY5" fmla="*/ 1273597 h 2409372"/>
                  <a:gd name="connsiteX6" fmla="*/ 2205932 w 2205932"/>
                  <a:gd name="connsiteY6" fmla="*/ 0 h 2409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5932" h="2409372">
                    <a:moveTo>
                      <a:pt x="2205932" y="0"/>
                    </a:moveTo>
                    <a:lnTo>
                      <a:pt x="1328992" y="2409372"/>
                    </a:lnTo>
                    <a:lnTo>
                      <a:pt x="1243191" y="2378317"/>
                    </a:lnTo>
                    <a:cubicBezTo>
                      <a:pt x="1009202" y="2280328"/>
                      <a:pt x="785823" y="2145874"/>
                      <a:pt x="581271" y="1974235"/>
                    </a:cubicBezTo>
                    <a:cubicBezTo>
                      <a:pt x="376719" y="1802595"/>
                      <a:pt x="205518" y="1605957"/>
                      <a:pt x="68386" y="1392539"/>
                    </a:cubicBezTo>
                    <a:lnTo>
                      <a:pt x="0" y="1273597"/>
                    </a:lnTo>
                    <a:lnTo>
                      <a:pt x="2205932" y="0"/>
                    </a:lnTo>
                    <a:close/>
                  </a:path>
                </a:pathLst>
              </a:custGeom>
              <a:solidFill>
                <a:srgbClr val="8A23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FCF609C-D2CF-94C7-7A70-88B28CC62AA2}"/>
                  </a:ext>
                </a:extLst>
              </p:cNvPr>
              <p:cNvSpPr txBox="1"/>
              <p:nvPr/>
            </p:nvSpPr>
            <p:spPr>
              <a:xfrm>
                <a:off x="4939908" y="5052037"/>
                <a:ext cx="2029521" cy="58897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Systems 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services</a:t>
                </a:r>
              </a:p>
            </p:txBody>
          </p:sp>
        </p:grpSp>
        <p:grpSp>
          <p:nvGrpSpPr>
            <p:cNvPr id="86" name="Family structure and dynamics">
              <a:extLst>
                <a:ext uri="{FF2B5EF4-FFF2-40B4-BE49-F238E27FC236}">
                  <a16:creationId xmlns:a16="http://schemas.microsoft.com/office/drawing/2014/main" id="{98E9CAD0-B091-2159-F788-ABB94C16EAD2}"/>
                </a:ext>
              </a:extLst>
            </p:cNvPr>
            <p:cNvGrpSpPr/>
            <p:nvPr/>
          </p:nvGrpSpPr>
          <p:grpSpPr>
            <a:xfrm>
              <a:off x="2224099" y="3716639"/>
              <a:ext cx="3054076" cy="1980682"/>
              <a:chOff x="3595700" y="3526139"/>
              <a:chExt cx="3054076" cy="1980682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C2F0560-A09B-0D7B-735D-4DB66C006D96}"/>
                  </a:ext>
                </a:extLst>
              </p:cNvPr>
              <p:cNvSpPr/>
              <p:nvPr/>
            </p:nvSpPr>
            <p:spPr>
              <a:xfrm rot="19200000">
                <a:off x="3713414" y="3526139"/>
                <a:ext cx="2936362" cy="1980682"/>
              </a:xfrm>
              <a:custGeom>
                <a:avLst/>
                <a:gdLst>
                  <a:gd name="connsiteX0" fmla="*/ 2537193 w 2537193"/>
                  <a:gd name="connsiteY0" fmla="*/ 440188 h 1711428"/>
                  <a:gd name="connsiteX1" fmla="*/ 335341 w 2537193"/>
                  <a:gd name="connsiteY1" fmla="*/ 1711428 h 1711428"/>
                  <a:gd name="connsiteX2" fmla="*/ 282537 w 2537193"/>
                  <a:gd name="connsiteY2" fmla="*/ 1619589 h 1711428"/>
                  <a:gd name="connsiteX3" fmla="*/ 13972 w 2537193"/>
                  <a:gd name="connsiteY3" fmla="*/ 174667 h 1711428"/>
                  <a:gd name="connsiteX4" fmla="*/ 40764 w 2537193"/>
                  <a:gd name="connsiteY4" fmla="*/ 0 h 1711428"/>
                  <a:gd name="connsiteX5" fmla="*/ 2537193 w 2537193"/>
                  <a:gd name="connsiteY5" fmla="*/ 440188 h 171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7193" h="1711428">
                    <a:moveTo>
                      <a:pt x="2537193" y="440188"/>
                    </a:moveTo>
                    <a:lnTo>
                      <a:pt x="335341" y="1711428"/>
                    </a:lnTo>
                    <a:lnTo>
                      <a:pt x="282537" y="1619589"/>
                    </a:lnTo>
                    <a:cubicBezTo>
                      <a:pt x="53861" y="1172204"/>
                      <a:pt x="-37579" y="668651"/>
                      <a:pt x="13972" y="174667"/>
                    </a:cubicBezTo>
                    <a:lnTo>
                      <a:pt x="40764" y="0"/>
                    </a:lnTo>
                    <a:lnTo>
                      <a:pt x="2537193" y="440188"/>
                    </a:lnTo>
                    <a:close/>
                  </a:path>
                </a:pathLst>
              </a:custGeom>
              <a:solidFill>
                <a:srgbClr val="6821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2480180-D32D-141F-A500-82E1FCC09A3A}"/>
                  </a:ext>
                </a:extLst>
              </p:cNvPr>
              <p:cNvSpPr txBox="1"/>
              <p:nvPr/>
            </p:nvSpPr>
            <p:spPr>
              <a:xfrm rot="2545480">
                <a:off x="3595700" y="4560696"/>
                <a:ext cx="2029521" cy="58897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Family structure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and dynamics</a:t>
                </a:r>
              </a:p>
            </p:txBody>
          </p:sp>
        </p:grpSp>
        <p:grpSp>
          <p:nvGrpSpPr>
            <p:cNvPr id="85" name="Norms and rights">
              <a:extLst>
                <a:ext uri="{FF2B5EF4-FFF2-40B4-BE49-F238E27FC236}">
                  <a16:creationId xmlns:a16="http://schemas.microsoft.com/office/drawing/2014/main" id="{7D1D163F-6C75-CD67-1093-E5844E9A3C50}"/>
                </a:ext>
              </a:extLst>
            </p:cNvPr>
            <p:cNvGrpSpPr/>
            <p:nvPr/>
          </p:nvGrpSpPr>
          <p:grpSpPr>
            <a:xfrm>
              <a:off x="3564621" y="400406"/>
              <a:ext cx="2948880" cy="2280637"/>
              <a:chOff x="4936222" y="209905"/>
              <a:chExt cx="2948880" cy="2280637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03E4561-EDB2-EB87-9DE2-6CBC398AE567}"/>
                  </a:ext>
                </a:extLst>
              </p:cNvPr>
              <p:cNvSpPr/>
              <p:nvPr/>
            </p:nvSpPr>
            <p:spPr>
              <a:xfrm rot="19200000">
                <a:off x="4936222" y="209905"/>
                <a:ext cx="2948880" cy="2280637"/>
              </a:xfrm>
              <a:custGeom>
                <a:avLst/>
                <a:gdLst>
                  <a:gd name="connsiteX0" fmla="*/ 1669482 w 2548008"/>
                  <a:gd name="connsiteY0" fmla="*/ 12065 h 1970606"/>
                  <a:gd name="connsiteX1" fmla="*/ 2547483 w 2548008"/>
                  <a:gd name="connsiteY1" fmla="*/ 1517456 h 1970606"/>
                  <a:gd name="connsiteX2" fmla="*/ 2548008 w 2548008"/>
                  <a:gd name="connsiteY2" fmla="*/ 1521324 h 1970606"/>
                  <a:gd name="connsiteX3" fmla="*/ 0 w 2548008"/>
                  <a:gd name="connsiteY3" fmla="*/ 1970606 h 1970606"/>
                  <a:gd name="connsiteX4" fmla="*/ 1653535 w 2548008"/>
                  <a:gd name="connsiteY4" fmla="*/ 0 h 1970606"/>
                  <a:gd name="connsiteX5" fmla="*/ 1669482 w 2548008"/>
                  <a:gd name="connsiteY5" fmla="*/ 12065 h 197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8008" h="1970606">
                    <a:moveTo>
                      <a:pt x="1669482" y="12065"/>
                    </a:moveTo>
                    <a:cubicBezTo>
                      <a:pt x="2146770" y="412557"/>
                      <a:pt x="2442481" y="949151"/>
                      <a:pt x="2547483" y="1517456"/>
                    </a:cubicBezTo>
                    <a:lnTo>
                      <a:pt x="2548008" y="1521324"/>
                    </a:lnTo>
                    <a:lnTo>
                      <a:pt x="0" y="1970606"/>
                    </a:lnTo>
                    <a:lnTo>
                      <a:pt x="1653535" y="0"/>
                    </a:lnTo>
                    <a:lnTo>
                      <a:pt x="1669482" y="12065"/>
                    </a:lnTo>
                    <a:close/>
                  </a:path>
                </a:pathLst>
              </a:custGeom>
              <a:solidFill>
                <a:srgbClr val="FCA2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301583-544D-E759-4AAF-2D9067479927}"/>
                  </a:ext>
                </a:extLst>
              </p:cNvPr>
              <p:cNvSpPr txBox="1"/>
              <p:nvPr/>
            </p:nvSpPr>
            <p:spPr>
              <a:xfrm rot="1334448">
                <a:off x="5726836" y="984569"/>
                <a:ext cx="2029521" cy="58897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Norms 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rights</a:t>
                </a:r>
              </a:p>
            </p:txBody>
          </p:sp>
        </p:grpSp>
        <p:grpSp>
          <p:nvGrpSpPr>
            <p:cNvPr id="84" name="Geographic and physical environment">
              <a:extLst>
                <a:ext uri="{FF2B5EF4-FFF2-40B4-BE49-F238E27FC236}">
                  <a16:creationId xmlns:a16="http://schemas.microsoft.com/office/drawing/2014/main" id="{299AA849-32EA-78BC-278B-4C38EFC10012}"/>
                </a:ext>
              </a:extLst>
            </p:cNvPr>
            <p:cNvGrpSpPr/>
            <p:nvPr/>
          </p:nvGrpSpPr>
          <p:grpSpPr>
            <a:xfrm>
              <a:off x="2948276" y="135995"/>
              <a:ext cx="2425069" cy="2964093"/>
              <a:chOff x="4319876" y="-54506"/>
              <a:chExt cx="2425069" cy="296409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61020EA-C40E-C51C-541D-87A8E19FA64E}"/>
                  </a:ext>
                </a:extLst>
              </p:cNvPr>
              <p:cNvSpPr/>
              <p:nvPr/>
            </p:nvSpPr>
            <p:spPr>
              <a:xfrm rot="19200000">
                <a:off x="4826522" y="-54506"/>
                <a:ext cx="1918423" cy="2964093"/>
              </a:xfrm>
              <a:custGeom>
                <a:avLst/>
                <a:gdLst>
                  <a:gd name="connsiteX0" fmla="*/ 1657632 w 1657632"/>
                  <a:gd name="connsiteY0" fmla="*/ 585664 h 2561153"/>
                  <a:gd name="connsiteX1" fmla="*/ 0 w 1657632"/>
                  <a:gd name="connsiteY1" fmla="*/ 2561153 h 2561153"/>
                  <a:gd name="connsiteX2" fmla="*/ 0 w 1657632"/>
                  <a:gd name="connsiteY2" fmla="*/ 1817 h 2561153"/>
                  <a:gd name="connsiteX3" fmla="*/ 45897 w 1657632"/>
                  <a:gd name="connsiteY3" fmla="*/ 0 h 2561153"/>
                  <a:gd name="connsiteX4" fmla="*/ 1470358 w 1657632"/>
                  <a:gd name="connsiteY4" fmla="*/ 443982 h 2561153"/>
                  <a:gd name="connsiteX5" fmla="*/ 1657632 w 1657632"/>
                  <a:gd name="connsiteY5" fmla="*/ 585664 h 2561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7632" h="2561153">
                    <a:moveTo>
                      <a:pt x="1657632" y="585664"/>
                    </a:moveTo>
                    <a:lnTo>
                      <a:pt x="0" y="2561153"/>
                    </a:lnTo>
                    <a:lnTo>
                      <a:pt x="0" y="1817"/>
                    </a:lnTo>
                    <a:lnTo>
                      <a:pt x="45897" y="0"/>
                    </a:lnTo>
                    <a:cubicBezTo>
                      <a:pt x="541245" y="4047"/>
                      <a:pt x="1037978" y="150123"/>
                      <a:pt x="1470358" y="443982"/>
                    </a:cubicBezTo>
                    <a:lnTo>
                      <a:pt x="1657632" y="585664"/>
                    </a:lnTo>
                    <a:close/>
                  </a:path>
                </a:pathLst>
              </a:custGeom>
              <a:solidFill>
                <a:srgbClr val="66CB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774803-D8FA-FB35-FE18-FAC59780211C}"/>
                  </a:ext>
                </a:extLst>
              </p:cNvPr>
              <p:cNvSpPr txBox="1"/>
              <p:nvPr/>
            </p:nvSpPr>
            <p:spPr>
              <a:xfrm rot="20309908">
                <a:off x="4319876" y="934255"/>
                <a:ext cx="2029521" cy="58897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Geographic &amp; physical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environment</a:t>
                </a:r>
              </a:p>
            </p:txBody>
          </p:sp>
        </p:grpSp>
        <p:grpSp>
          <p:nvGrpSpPr>
            <p:cNvPr id="83" name="Climate change">
              <a:extLst>
                <a:ext uri="{FF2B5EF4-FFF2-40B4-BE49-F238E27FC236}">
                  <a16:creationId xmlns:a16="http://schemas.microsoft.com/office/drawing/2014/main" id="{AAE98D02-997F-1A44-BEDE-20FD3032F862}"/>
                </a:ext>
              </a:extLst>
            </p:cNvPr>
            <p:cNvGrpSpPr/>
            <p:nvPr/>
          </p:nvGrpSpPr>
          <p:grpSpPr>
            <a:xfrm>
              <a:off x="2002728" y="1340194"/>
              <a:ext cx="1889079" cy="2986781"/>
              <a:chOff x="3374328" y="1149693"/>
              <a:chExt cx="1889079" cy="2986781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BA12920-937B-D9AD-5BE1-53F3496FAEF8}"/>
                  </a:ext>
                </a:extLst>
              </p:cNvPr>
              <p:cNvSpPr/>
              <p:nvPr/>
            </p:nvSpPr>
            <p:spPr>
              <a:xfrm rot="19200000">
                <a:off x="3374328" y="1178672"/>
                <a:ext cx="1889079" cy="2957802"/>
              </a:xfrm>
              <a:custGeom>
                <a:avLst/>
                <a:gdLst>
                  <a:gd name="connsiteX0" fmla="*/ 1632277 w 1632277"/>
                  <a:gd name="connsiteY0" fmla="*/ 0 h 2555717"/>
                  <a:gd name="connsiteX1" fmla="*/ 1632277 w 1632277"/>
                  <a:gd name="connsiteY1" fmla="*/ 2555717 h 2555717"/>
                  <a:gd name="connsiteX2" fmla="*/ 0 w 1632277"/>
                  <a:gd name="connsiteY2" fmla="*/ 610446 h 2555717"/>
                  <a:gd name="connsiteX3" fmla="*/ 63652 w 1632277"/>
                  <a:gd name="connsiteY3" fmla="*/ 554482 h 2555717"/>
                  <a:gd name="connsiteX4" fmla="*/ 1440065 w 1632277"/>
                  <a:gd name="connsiteY4" fmla="*/ 7607 h 2555717"/>
                  <a:gd name="connsiteX5" fmla="*/ 1632277 w 1632277"/>
                  <a:gd name="connsiteY5" fmla="*/ 0 h 255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277" h="2555717">
                    <a:moveTo>
                      <a:pt x="1632277" y="0"/>
                    </a:moveTo>
                    <a:lnTo>
                      <a:pt x="1632277" y="2555717"/>
                    </a:lnTo>
                    <a:lnTo>
                      <a:pt x="0" y="610446"/>
                    </a:lnTo>
                    <a:lnTo>
                      <a:pt x="63652" y="554482"/>
                    </a:lnTo>
                    <a:cubicBezTo>
                      <a:pt x="466289" y="234953"/>
                      <a:pt x="947005" y="50744"/>
                      <a:pt x="1440065" y="7607"/>
                    </a:cubicBezTo>
                    <a:lnTo>
                      <a:pt x="1632277" y="0"/>
                    </a:lnTo>
                    <a:close/>
                  </a:path>
                </a:pathLst>
              </a:custGeom>
              <a:solidFill>
                <a:srgbClr val="21A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7FCA39-C70A-1960-B591-225564834849}"/>
                  </a:ext>
                </a:extLst>
              </p:cNvPr>
              <p:cNvSpPr txBox="1"/>
              <p:nvPr/>
            </p:nvSpPr>
            <p:spPr>
              <a:xfrm rot="17823125">
                <a:off x="3147293" y="1991226"/>
                <a:ext cx="2029520" cy="346454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Climate 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change</a:t>
                </a:r>
              </a:p>
            </p:txBody>
          </p:sp>
        </p:grpSp>
        <p:grpSp>
          <p:nvGrpSpPr>
            <p:cNvPr id="82" name="Social environment">
              <a:extLst>
                <a:ext uri="{FF2B5EF4-FFF2-40B4-BE49-F238E27FC236}">
                  <a16:creationId xmlns:a16="http://schemas.microsoft.com/office/drawing/2014/main" id="{7843AF88-3BC9-B428-7AD9-C5F7E1249C52}"/>
                </a:ext>
              </a:extLst>
            </p:cNvPr>
            <p:cNvGrpSpPr/>
            <p:nvPr/>
          </p:nvGrpSpPr>
          <p:grpSpPr>
            <a:xfrm>
              <a:off x="1344749" y="2324508"/>
              <a:ext cx="2891407" cy="2426736"/>
              <a:chOff x="2716349" y="2134008"/>
              <a:chExt cx="2891407" cy="2426736"/>
            </a:xfrm>
          </p:grpSpPr>
          <p:sp>
            <p:nvSpPr>
              <p:cNvPr id="53" name="Shape - Social Environment">
                <a:extLst>
                  <a:ext uri="{FF2B5EF4-FFF2-40B4-BE49-F238E27FC236}">
                    <a16:creationId xmlns:a16="http://schemas.microsoft.com/office/drawing/2014/main" id="{306BC7FD-CD70-45CF-A1D9-E25683527D54}"/>
                  </a:ext>
                </a:extLst>
              </p:cNvPr>
              <p:cNvSpPr/>
              <p:nvPr/>
            </p:nvSpPr>
            <p:spPr>
              <a:xfrm rot="19200000">
                <a:off x="2716349" y="2134008"/>
                <a:ext cx="2891407" cy="2253013"/>
              </a:xfrm>
              <a:custGeom>
                <a:avLst/>
                <a:gdLst>
                  <a:gd name="connsiteX0" fmla="*/ 864842 w 2498348"/>
                  <a:gd name="connsiteY0" fmla="*/ 0 h 1946737"/>
                  <a:gd name="connsiteX1" fmla="*/ 2498348 w 2498348"/>
                  <a:gd name="connsiteY1" fmla="*/ 1946737 h 1946737"/>
                  <a:gd name="connsiteX2" fmla="*/ 0 w 2498348"/>
                  <a:gd name="connsiteY2" fmla="*/ 1506210 h 1946737"/>
                  <a:gd name="connsiteX3" fmla="*/ 9537 w 2498348"/>
                  <a:gd name="connsiteY3" fmla="*/ 1444029 h 1946737"/>
                  <a:gd name="connsiteX4" fmla="*/ 561188 w 2498348"/>
                  <a:gd name="connsiteY4" fmla="*/ 302419 h 1946737"/>
                  <a:gd name="connsiteX5" fmla="*/ 740856 w 2498348"/>
                  <a:gd name="connsiteY5" fmla="*/ 109010 h 1946737"/>
                  <a:gd name="connsiteX6" fmla="*/ 864842 w 2498348"/>
                  <a:gd name="connsiteY6" fmla="*/ 0 h 194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8348" h="1946737">
                    <a:moveTo>
                      <a:pt x="864842" y="0"/>
                    </a:moveTo>
                    <a:lnTo>
                      <a:pt x="2498348" y="1946737"/>
                    </a:lnTo>
                    <a:lnTo>
                      <a:pt x="0" y="1506210"/>
                    </a:lnTo>
                    <a:lnTo>
                      <a:pt x="9537" y="1444029"/>
                    </a:lnTo>
                    <a:cubicBezTo>
                      <a:pt x="92348" y="1036557"/>
                      <a:pt x="275122" y="643339"/>
                      <a:pt x="561188" y="302419"/>
                    </a:cubicBezTo>
                    <a:cubicBezTo>
                      <a:pt x="618401" y="234235"/>
                      <a:pt x="678392" y="169757"/>
                      <a:pt x="740856" y="109010"/>
                    </a:cubicBezTo>
                    <a:lnTo>
                      <a:pt x="864842" y="0"/>
                    </a:lnTo>
                    <a:close/>
                  </a:path>
                </a:pathLst>
              </a:custGeom>
              <a:solidFill>
                <a:srgbClr val="3F5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Text- Social Environment">
                <a:extLst>
                  <a:ext uri="{FF2B5EF4-FFF2-40B4-BE49-F238E27FC236}">
                    <a16:creationId xmlns:a16="http://schemas.microsoft.com/office/drawing/2014/main" id="{848A2BE2-18A7-FF8A-6DBD-216C090DB44E}"/>
                  </a:ext>
                </a:extLst>
              </p:cNvPr>
              <p:cNvSpPr txBox="1"/>
              <p:nvPr/>
            </p:nvSpPr>
            <p:spPr>
              <a:xfrm rot="15655923">
                <a:off x="2974676" y="3251498"/>
                <a:ext cx="2029520" cy="58897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Social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environment</a:t>
                </a:r>
              </a:p>
            </p:txBody>
          </p:sp>
        </p:grpSp>
        <p:grpSp>
          <p:nvGrpSpPr>
            <p:cNvPr id="81" name="Goverment and political factors">
              <a:extLst>
                <a:ext uri="{FF2B5EF4-FFF2-40B4-BE49-F238E27FC236}">
                  <a16:creationId xmlns:a16="http://schemas.microsoft.com/office/drawing/2014/main" id="{D30D712E-EE6C-C004-CDE7-ABD540C7BE6F}"/>
                </a:ext>
              </a:extLst>
            </p:cNvPr>
            <p:cNvGrpSpPr/>
            <p:nvPr/>
          </p:nvGrpSpPr>
          <p:grpSpPr>
            <a:xfrm>
              <a:off x="5249844" y="2218790"/>
              <a:ext cx="2596257" cy="2806998"/>
              <a:chOff x="6621444" y="2028290"/>
              <a:chExt cx="2596257" cy="2806998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4724E0E-19AA-79A2-C419-480103DED0DE}"/>
                  </a:ext>
                </a:extLst>
              </p:cNvPr>
              <p:cNvSpPr/>
              <p:nvPr/>
            </p:nvSpPr>
            <p:spPr>
              <a:xfrm rot="19200000">
                <a:off x="6621444" y="2028290"/>
                <a:ext cx="2596257" cy="2806998"/>
              </a:xfrm>
              <a:custGeom>
                <a:avLst/>
                <a:gdLst>
                  <a:gd name="connsiteX0" fmla="*/ 2243321 w 2243321"/>
                  <a:gd name="connsiteY0" fmla="*/ 1295182 h 2425414"/>
                  <a:gd name="connsiteX1" fmla="*/ 2151597 w 2243321"/>
                  <a:gd name="connsiteY1" fmla="*/ 1445908 h 2425414"/>
                  <a:gd name="connsiteX2" fmla="*/ 1992325 w 2243321"/>
                  <a:gd name="connsiteY2" fmla="*/ 1656432 h 2425414"/>
                  <a:gd name="connsiteX3" fmla="*/ 963852 w 2243321"/>
                  <a:gd name="connsiteY3" fmla="*/ 2397940 h 2425414"/>
                  <a:gd name="connsiteX4" fmla="*/ 882778 w 2243321"/>
                  <a:gd name="connsiteY4" fmla="*/ 2425414 h 2425414"/>
                  <a:gd name="connsiteX5" fmla="*/ 0 w 2243321"/>
                  <a:gd name="connsiteY5" fmla="*/ 0 h 2425414"/>
                  <a:gd name="connsiteX6" fmla="*/ 2243321 w 2243321"/>
                  <a:gd name="connsiteY6" fmla="*/ 1295182 h 24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3321" h="2425414">
                    <a:moveTo>
                      <a:pt x="2243321" y="1295182"/>
                    </a:moveTo>
                    <a:lnTo>
                      <a:pt x="2151597" y="1445908"/>
                    </a:lnTo>
                    <a:cubicBezTo>
                      <a:pt x="2102620" y="1517972"/>
                      <a:pt x="2049539" y="1588248"/>
                      <a:pt x="1992325" y="1656432"/>
                    </a:cubicBezTo>
                    <a:cubicBezTo>
                      <a:pt x="1706260" y="1997352"/>
                      <a:pt x="1350754" y="2245630"/>
                      <a:pt x="963852" y="2397940"/>
                    </a:cubicBezTo>
                    <a:lnTo>
                      <a:pt x="882778" y="2425414"/>
                    </a:lnTo>
                    <a:lnTo>
                      <a:pt x="0" y="0"/>
                    </a:lnTo>
                    <a:lnTo>
                      <a:pt x="2243321" y="1295182"/>
                    </a:lnTo>
                    <a:close/>
                  </a:path>
                </a:pathLst>
              </a:custGeom>
              <a:solidFill>
                <a:srgbClr val="DF5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386FF7-9859-42C0-E34C-B0EB0624A588}"/>
                  </a:ext>
                </a:extLst>
              </p:cNvPr>
              <p:cNvSpPr txBox="1"/>
              <p:nvPr/>
            </p:nvSpPr>
            <p:spPr>
              <a:xfrm rot="6127233">
                <a:off x="7077374" y="3289371"/>
                <a:ext cx="2029520" cy="58897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Government 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political factors</a:t>
                </a:r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FFB2C9E-1022-9832-092E-AE7028115787}"/>
                </a:ext>
              </a:extLst>
            </p:cNvPr>
            <p:cNvSpPr/>
            <p:nvPr/>
          </p:nvSpPr>
          <p:spPr>
            <a:xfrm rot="19200000">
              <a:off x="2387687" y="2097853"/>
              <a:ext cx="2790558" cy="1532568"/>
            </a:xfrm>
            <a:custGeom>
              <a:avLst/>
              <a:gdLst>
                <a:gd name="connsiteX0" fmla="*/ 2458737 w 2479025"/>
                <a:gd name="connsiteY0" fmla="*/ 353740 h 1361475"/>
                <a:gd name="connsiteX1" fmla="*/ 2479025 w 2479025"/>
                <a:gd name="connsiteY1" fmla="*/ 372586 h 1361475"/>
                <a:gd name="connsiteX2" fmla="*/ 2047393 w 2479025"/>
                <a:gd name="connsiteY2" fmla="*/ 886985 h 1361475"/>
                <a:gd name="connsiteX3" fmla="*/ 2027105 w 2479025"/>
                <a:gd name="connsiteY3" fmla="*/ 868139 h 1361475"/>
                <a:gd name="connsiteX4" fmla="*/ 843203 w 2479025"/>
                <a:gd name="connsiteY4" fmla="*/ 971717 h 1361475"/>
                <a:gd name="connsiteX5" fmla="*/ 683535 w 2479025"/>
                <a:gd name="connsiteY5" fmla="*/ 1264738 h 1361475"/>
                <a:gd name="connsiteX6" fmla="*/ 663841 w 2479025"/>
                <a:gd name="connsiteY6" fmla="*/ 1361475 h 1361475"/>
                <a:gd name="connsiteX7" fmla="*/ 0 w 2479025"/>
                <a:gd name="connsiteY7" fmla="*/ 1244422 h 1361475"/>
                <a:gd name="connsiteX8" fmla="*/ 5371 w 2479025"/>
                <a:gd name="connsiteY8" fmla="*/ 1209413 h 1361475"/>
                <a:gd name="connsiteX9" fmla="*/ 328804 w 2479025"/>
                <a:gd name="connsiteY9" fmla="*/ 540085 h 1361475"/>
                <a:gd name="connsiteX10" fmla="*/ 2458737 w 2479025"/>
                <a:gd name="connsiteY10" fmla="*/ 353740 h 136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9025" h="1361475">
                  <a:moveTo>
                    <a:pt x="2458737" y="353740"/>
                  </a:moveTo>
                  <a:lnTo>
                    <a:pt x="2479025" y="372586"/>
                  </a:lnTo>
                  <a:lnTo>
                    <a:pt x="2047393" y="886985"/>
                  </a:lnTo>
                  <a:lnTo>
                    <a:pt x="2027105" y="868139"/>
                  </a:lnTo>
                  <a:cubicBezTo>
                    <a:pt x="1671577" y="569815"/>
                    <a:pt x="1141527" y="616189"/>
                    <a:pt x="843203" y="971717"/>
                  </a:cubicBezTo>
                  <a:cubicBezTo>
                    <a:pt x="768622" y="1060599"/>
                    <a:pt x="715585" y="1160388"/>
                    <a:pt x="683535" y="1264738"/>
                  </a:cubicBezTo>
                  <a:lnTo>
                    <a:pt x="663841" y="1361475"/>
                  </a:lnTo>
                  <a:lnTo>
                    <a:pt x="0" y="1244422"/>
                  </a:lnTo>
                  <a:lnTo>
                    <a:pt x="5371" y="1209413"/>
                  </a:lnTo>
                  <a:cubicBezTo>
                    <a:pt x="53923" y="970511"/>
                    <a:pt x="161083" y="739967"/>
                    <a:pt x="328804" y="540085"/>
                  </a:cubicBezTo>
                  <a:cubicBezTo>
                    <a:pt x="865511" y="-99538"/>
                    <a:pt x="1819115" y="-182967"/>
                    <a:pt x="2458737" y="353740"/>
                  </a:cubicBezTo>
                  <a:close/>
                </a:path>
              </a:pathLst>
            </a:custGeom>
            <a:solidFill>
              <a:srgbClr val="349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BDBD12-81D2-3403-077C-0961BDE37D0D}"/>
                </a:ext>
              </a:extLst>
            </p:cNvPr>
            <p:cNvSpPr/>
            <p:nvPr/>
          </p:nvSpPr>
          <p:spPr>
            <a:xfrm rot="19200000">
              <a:off x="4818555" y="1426546"/>
              <a:ext cx="1338540" cy="2859228"/>
            </a:xfrm>
            <a:custGeom>
              <a:avLst/>
              <a:gdLst>
                <a:gd name="connsiteX0" fmla="*/ 676020 w 1189108"/>
                <a:gd name="connsiteY0" fmla="*/ 0 h 2540029"/>
                <a:gd name="connsiteX1" fmla="*/ 762420 w 1189108"/>
                <a:gd name="connsiteY1" fmla="*/ 80261 h 2540029"/>
                <a:gd name="connsiteX2" fmla="*/ 835369 w 1189108"/>
                <a:gd name="connsiteY2" fmla="*/ 2104855 h 2540029"/>
                <a:gd name="connsiteX3" fmla="*/ 232374 w 1189108"/>
                <a:gd name="connsiteY3" fmla="*/ 2539602 h 2540029"/>
                <a:gd name="connsiteX4" fmla="*/ 231117 w 1189108"/>
                <a:gd name="connsiteY4" fmla="*/ 2540029 h 2540029"/>
                <a:gd name="connsiteX5" fmla="*/ 0 w 1189108"/>
                <a:gd name="connsiteY5" fmla="*/ 1905041 h 2540029"/>
                <a:gd name="connsiteX6" fmla="*/ 60126 w 1189108"/>
                <a:gd name="connsiteY6" fmla="*/ 1881348 h 2540029"/>
                <a:gd name="connsiteX7" fmla="*/ 320970 w 1189108"/>
                <a:gd name="connsiteY7" fmla="*/ 1673223 h 2540029"/>
                <a:gd name="connsiteX8" fmla="*/ 280422 w 1189108"/>
                <a:gd name="connsiteY8" fmla="*/ 547873 h 2540029"/>
                <a:gd name="connsiteX9" fmla="*/ 244388 w 1189108"/>
                <a:gd name="connsiteY9" fmla="*/ 514399 h 2540029"/>
                <a:gd name="connsiteX10" fmla="*/ 676020 w 1189108"/>
                <a:gd name="connsiteY10" fmla="*/ 0 h 254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9108" h="2540029">
                  <a:moveTo>
                    <a:pt x="676020" y="0"/>
                  </a:moveTo>
                  <a:lnTo>
                    <a:pt x="762420" y="80261"/>
                  </a:lnTo>
                  <a:cubicBezTo>
                    <a:pt x="1296653" y="629603"/>
                    <a:pt x="1338532" y="1505209"/>
                    <a:pt x="835369" y="2104855"/>
                  </a:cubicBezTo>
                  <a:cubicBezTo>
                    <a:pt x="667648" y="2304737"/>
                    <a:pt x="459215" y="2450303"/>
                    <a:pt x="232374" y="2539602"/>
                  </a:cubicBezTo>
                  <a:lnTo>
                    <a:pt x="231117" y="2540029"/>
                  </a:lnTo>
                  <a:lnTo>
                    <a:pt x="0" y="1905041"/>
                  </a:lnTo>
                  <a:lnTo>
                    <a:pt x="60126" y="1881348"/>
                  </a:lnTo>
                  <a:cubicBezTo>
                    <a:pt x="157326" y="1831665"/>
                    <a:pt x="246389" y="1762105"/>
                    <a:pt x="320970" y="1673223"/>
                  </a:cubicBezTo>
                  <a:cubicBezTo>
                    <a:pt x="600649" y="1339915"/>
                    <a:pt x="577371" y="853219"/>
                    <a:pt x="280422" y="547873"/>
                  </a:cubicBezTo>
                  <a:lnTo>
                    <a:pt x="244388" y="514399"/>
                  </a:lnTo>
                  <a:lnTo>
                    <a:pt x="676020" y="0"/>
                  </a:lnTo>
                  <a:close/>
                </a:path>
              </a:pathLst>
            </a:custGeom>
            <a:solidFill>
              <a:srgbClr val="E56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6EC1003-FADC-59FB-B5D7-6EE74FD66FBB}"/>
                </a:ext>
              </a:extLst>
            </p:cNvPr>
            <p:cNvSpPr/>
            <p:nvPr/>
          </p:nvSpPr>
          <p:spPr>
            <a:xfrm rot="19200000">
              <a:off x="3476608" y="3295582"/>
              <a:ext cx="2315612" cy="1992763"/>
            </a:xfrm>
            <a:custGeom>
              <a:avLst/>
              <a:gdLst>
                <a:gd name="connsiteX0" fmla="*/ 1826139 w 2057102"/>
                <a:gd name="connsiteY0" fmla="*/ 1033751 h 1770295"/>
                <a:gd name="connsiteX1" fmla="*/ 2057102 w 2057102"/>
                <a:gd name="connsiteY1" fmla="*/ 1668320 h 1770295"/>
                <a:gd name="connsiteX2" fmla="*/ 1928886 w 2057102"/>
                <a:gd name="connsiteY2" fmla="*/ 1711770 h 1770295"/>
                <a:gd name="connsiteX3" fmla="*/ 540084 w 2057102"/>
                <a:gd name="connsiteY3" fmla="*/ 1416556 h 1770295"/>
                <a:gd name="connsiteX4" fmla="*/ 8192 w 2057102"/>
                <a:gd name="connsiteY4" fmla="*/ 100117 h 1770295"/>
                <a:gd name="connsiteX5" fmla="*/ 23549 w 2057102"/>
                <a:gd name="connsiteY5" fmla="*/ 0 h 1770295"/>
                <a:gd name="connsiteX6" fmla="*/ 686951 w 2057102"/>
                <a:gd name="connsiteY6" fmla="*/ 116976 h 1770295"/>
                <a:gd name="connsiteX7" fmla="*/ 676069 w 2057102"/>
                <a:gd name="connsiteY7" fmla="*/ 170427 h 1770295"/>
                <a:gd name="connsiteX8" fmla="*/ 971716 w 2057102"/>
                <a:gd name="connsiteY8" fmla="*/ 902157 h 1770295"/>
                <a:gd name="connsiteX9" fmla="*/ 1743668 w 2057102"/>
                <a:gd name="connsiteY9" fmla="*/ 1066249 h 1770295"/>
                <a:gd name="connsiteX10" fmla="*/ 1826139 w 2057102"/>
                <a:gd name="connsiteY10" fmla="*/ 1033751 h 177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7102" h="1770295">
                  <a:moveTo>
                    <a:pt x="1826139" y="1033751"/>
                  </a:moveTo>
                  <a:lnTo>
                    <a:pt x="2057102" y="1668320"/>
                  </a:lnTo>
                  <a:lnTo>
                    <a:pt x="1928886" y="1711770"/>
                  </a:lnTo>
                  <a:cubicBezTo>
                    <a:pt x="1462261" y="1845199"/>
                    <a:pt x="939848" y="1751998"/>
                    <a:pt x="540084" y="1416556"/>
                  </a:cubicBezTo>
                  <a:cubicBezTo>
                    <a:pt x="140320" y="1081114"/>
                    <a:pt x="-42181" y="582822"/>
                    <a:pt x="8192" y="100117"/>
                  </a:cubicBezTo>
                  <a:lnTo>
                    <a:pt x="23549" y="0"/>
                  </a:lnTo>
                  <a:lnTo>
                    <a:pt x="686951" y="116976"/>
                  </a:lnTo>
                  <a:lnTo>
                    <a:pt x="676069" y="170427"/>
                  </a:lnTo>
                  <a:cubicBezTo>
                    <a:pt x="648070" y="438734"/>
                    <a:pt x="749511" y="715705"/>
                    <a:pt x="971716" y="902157"/>
                  </a:cubicBezTo>
                  <a:cubicBezTo>
                    <a:pt x="1193921" y="1088609"/>
                    <a:pt x="1484299" y="1140414"/>
                    <a:pt x="1743668" y="1066249"/>
                  </a:cubicBezTo>
                  <a:lnTo>
                    <a:pt x="1826139" y="1033751"/>
                  </a:lnTo>
                  <a:close/>
                </a:path>
              </a:pathLst>
            </a:custGeom>
            <a:solidFill>
              <a:srgbClr val="5C1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8" name="Structural">
              <a:extLst>
                <a:ext uri="{FF2B5EF4-FFF2-40B4-BE49-F238E27FC236}">
                  <a16:creationId xmlns:a16="http://schemas.microsoft.com/office/drawing/2014/main" id="{08CFB97E-F175-6745-1FE5-4C8529FB8AC4}"/>
                </a:ext>
              </a:extLst>
            </p:cNvPr>
            <p:cNvSpPr txBox="1"/>
            <p:nvPr/>
          </p:nvSpPr>
          <p:spPr>
            <a:xfrm rot="3870556">
              <a:off x="2275819" y="1833495"/>
              <a:ext cx="3674519" cy="377826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5925716"/>
                </a:avLst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FCE1CC"/>
                  </a:solidFill>
                </a:rPr>
                <a:t>Structural</a:t>
              </a:r>
            </a:p>
          </p:txBody>
        </p:sp>
        <p:sp>
          <p:nvSpPr>
            <p:cNvPr id="69" name="Environmental">
              <a:extLst>
                <a:ext uri="{FF2B5EF4-FFF2-40B4-BE49-F238E27FC236}">
                  <a16:creationId xmlns:a16="http://schemas.microsoft.com/office/drawing/2014/main" id="{3A6845C0-6EB4-E4BB-47F6-EE3777049671}"/>
                </a:ext>
              </a:extLst>
            </p:cNvPr>
            <p:cNvSpPr txBox="1"/>
            <p:nvPr/>
          </p:nvSpPr>
          <p:spPr>
            <a:xfrm rot="18542443">
              <a:off x="4001667" y="1615939"/>
              <a:ext cx="3499655" cy="566431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5436175"/>
                </a:avLst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D9F3E1"/>
                  </a:solidFill>
                </a:rPr>
                <a:t>Environmental</a:t>
              </a:r>
            </a:p>
          </p:txBody>
        </p:sp>
        <p:sp>
          <p:nvSpPr>
            <p:cNvPr id="70" name="Social">
              <a:extLst>
                <a:ext uri="{FF2B5EF4-FFF2-40B4-BE49-F238E27FC236}">
                  <a16:creationId xmlns:a16="http://schemas.microsoft.com/office/drawing/2014/main" id="{10ACFA22-D957-0215-18C1-E297480C1428}"/>
                </a:ext>
              </a:extLst>
            </p:cNvPr>
            <p:cNvSpPr txBox="1"/>
            <p:nvPr/>
          </p:nvSpPr>
          <p:spPr>
            <a:xfrm rot="21437792">
              <a:off x="1888840" y="-1959369"/>
              <a:ext cx="5188577" cy="670108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F0D5F7"/>
                  </a:solidFill>
                </a:rPr>
                <a:t>Social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4FD8948-900D-61FE-A45D-5C788A557734}"/>
                </a:ext>
              </a:extLst>
            </p:cNvPr>
            <p:cNvSpPr/>
            <p:nvPr/>
          </p:nvSpPr>
          <p:spPr>
            <a:xfrm>
              <a:off x="3862812" y="2664536"/>
              <a:ext cx="1465224" cy="14652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63FF65-15EE-65E3-4D27-D6470A449DD5}"/>
                </a:ext>
              </a:extLst>
            </p:cNvPr>
            <p:cNvSpPr/>
            <p:nvPr/>
          </p:nvSpPr>
          <p:spPr>
            <a:xfrm rot="4920898" flipV="1">
              <a:off x="3864305" y="2673036"/>
              <a:ext cx="1461826" cy="1464686"/>
            </a:xfrm>
            <a:prstGeom prst="ellipse">
              <a:avLst/>
            </a:prstGeom>
            <a:solidFill>
              <a:srgbClr val="CAF5F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44AD9D-8A74-1E93-B6E2-FF1D606AFB32}"/>
                </a:ext>
              </a:extLst>
            </p:cNvPr>
            <p:cNvSpPr txBox="1"/>
            <p:nvPr/>
          </p:nvSpPr>
          <p:spPr>
            <a:xfrm>
              <a:off x="4086413" y="3494226"/>
              <a:ext cx="113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2687C"/>
                  </a:solidFill>
                </a:rPr>
                <a:t>Individual</a:t>
              </a:r>
            </a:p>
          </p:txBody>
        </p:sp>
        <p:pic>
          <p:nvPicPr>
            <p:cNvPr id="74" name="Graphic 73" descr="User outline">
              <a:extLst>
                <a:ext uri="{FF2B5EF4-FFF2-40B4-BE49-F238E27FC236}">
                  <a16:creationId xmlns:a16="http://schemas.microsoft.com/office/drawing/2014/main" id="{1C0CCEE1-8312-56AA-AB6D-F3BDA9362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2465" y="2762806"/>
              <a:ext cx="809513" cy="809513"/>
            </a:xfrm>
            <a:prstGeom prst="rect">
              <a:avLst/>
            </a:prstGeom>
          </p:spPr>
        </p:pic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3033C31-E179-8CDE-6286-D7E04D67B939}"/>
                </a:ext>
              </a:extLst>
            </p:cNvPr>
            <p:cNvSpPr/>
            <p:nvPr/>
          </p:nvSpPr>
          <p:spPr>
            <a:xfrm rot="20400000">
              <a:off x="4194267" y="1565948"/>
              <a:ext cx="1121999" cy="1057787"/>
            </a:xfrm>
            <a:custGeom>
              <a:avLst/>
              <a:gdLst>
                <a:gd name="connsiteX0" fmla="*/ 494375 w 1113065"/>
                <a:gd name="connsiteY0" fmla="*/ 86819 h 1057787"/>
                <a:gd name="connsiteX1" fmla="*/ 1086813 w 1113065"/>
                <a:gd name="connsiteY1" fmla="*/ 403664 h 1057787"/>
                <a:gd name="connsiteX2" fmla="*/ 1113065 w 1113065"/>
                <a:gd name="connsiteY2" fmla="*/ 426732 h 1057787"/>
                <a:gd name="connsiteX3" fmla="*/ 583546 w 1113065"/>
                <a:gd name="connsiteY3" fmla="*/ 1057787 h 1057787"/>
                <a:gd name="connsiteX4" fmla="*/ 572460 w 1113065"/>
                <a:gd name="connsiteY4" fmla="*/ 1048044 h 1057787"/>
                <a:gd name="connsiteX5" fmla="*/ 62148 w 1113065"/>
                <a:gd name="connsiteY5" fmla="*/ 831567 h 1057787"/>
                <a:gd name="connsiteX6" fmla="*/ 0 w 1113065"/>
                <a:gd name="connsiteY6" fmla="*/ 826263 h 1057787"/>
                <a:gd name="connsiteX7" fmla="*/ 0 w 1113065"/>
                <a:gd name="connsiteY7" fmla="*/ 10 h 1057787"/>
                <a:gd name="connsiteX8" fmla="*/ 2280 w 1113065"/>
                <a:gd name="connsiteY8" fmla="*/ 0 h 1057787"/>
                <a:gd name="connsiteX9" fmla="*/ 494375 w 1113065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581394 w 1121999"/>
                <a:gd name="connsiteY4" fmla="*/ 1048044 h 1057787"/>
                <a:gd name="connsiteX5" fmla="*/ 71082 w 1121999"/>
                <a:gd name="connsiteY5" fmla="*/ 831567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581394 w 1121999"/>
                <a:gd name="connsiteY4" fmla="*/ 1048044 h 1057787"/>
                <a:gd name="connsiteX5" fmla="*/ 201498 w 1121999"/>
                <a:gd name="connsiteY5" fmla="*/ 800479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620866 w 1121999"/>
                <a:gd name="connsiteY4" fmla="*/ 1037070 h 1057787"/>
                <a:gd name="connsiteX5" fmla="*/ 201498 w 1121999"/>
                <a:gd name="connsiteY5" fmla="*/ 800479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1999" h="1057787">
                  <a:moveTo>
                    <a:pt x="503309" y="86819"/>
                  </a:moveTo>
                  <a:cubicBezTo>
                    <a:pt x="715776" y="154627"/>
                    <a:pt x="917063" y="260902"/>
                    <a:pt x="1095747" y="403664"/>
                  </a:cubicBezTo>
                  <a:lnTo>
                    <a:pt x="1121999" y="426732"/>
                  </a:lnTo>
                  <a:lnTo>
                    <a:pt x="592480" y="1057787"/>
                  </a:lnTo>
                  <a:lnTo>
                    <a:pt x="620866" y="1037070"/>
                  </a:lnTo>
                  <a:cubicBezTo>
                    <a:pt x="471887" y="918041"/>
                    <a:pt x="385583" y="824530"/>
                    <a:pt x="201498" y="800479"/>
                  </a:cubicBezTo>
                  <a:lnTo>
                    <a:pt x="0" y="767261"/>
                  </a:lnTo>
                  <a:lnTo>
                    <a:pt x="8934" y="10"/>
                  </a:lnTo>
                  <a:lnTo>
                    <a:pt x="11214" y="0"/>
                  </a:lnTo>
                  <a:cubicBezTo>
                    <a:pt x="178321" y="6744"/>
                    <a:pt x="343960" y="35963"/>
                    <a:pt x="503309" y="86819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rgbClr val="349853"/>
                </a:gs>
                <a:gs pos="62000">
                  <a:srgbClr val="E56A0D"/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BED302B-8D07-31A1-97B5-39F92C8459CA}"/>
                </a:ext>
              </a:extLst>
            </p:cNvPr>
            <p:cNvSpPr/>
            <p:nvPr/>
          </p:nvSpPr>
          <p:spPr>
            <a:xfrm rot="12785248">
              <a:off x="2907396" y="3546197"/>
              <a:ext cx="1121999" cy="1057787"/>
            </a:xfrm>
            <a:custGeom>
              <a:avLst/>
              <a:gdLst>
                <a:gd name="connsiteX0" fmla="*/ 494375 w 1113065"/>
                <a:gd name="connsiteY0" fmla="*/ 86819 h 1057787"/>
                <a:gd name="connsiteX1" fmla="*/ 1086813 w 1113065"/>
                <a:gd name="connsiteY1" fmla="*/ 403664 h 1057787"/>
                <a:gd name="connsiteX2" fmla="*/ 1113065 w 1113065"/>
                <a:gd name="connsiteY2" fmla="*/ 426732 h 1057787"/>
                <a:gd name="connsiteX3" fmla="*/ 583546 w 1113065"/>
                <a:gd name="connsiteY3" fmla="*/ 1057787 h 1057787"/>
                <a:gd name="connsiteX4" fmla="*/ 572460 w 1113065"/>
                <a:gd name="connsiteY4" fmla="*/ 1048044 h 1057787"/>
                <a:gd name="connsiteX5" fmla="*/ 62148 w 1113065"/>
                <a:gd name="connsiteY5" fmla="*/ 831567 h 1057787"/>
                <a:gd name="connsiteX6" fmla="*/ 0 w 1113065"/>
                <a:gd name="connsiteY6" fmla="*/ 826263 h 1057787"/>
                <a:gd name="connsiteX7" fmla="*/ 0 w 1113065"/>
                <a:gd name="connsiteY7" fmla="*/ 10 h 1057787"/>
                <a:gd name="connsiteX8" fmla="*/ 2280 w 1113065"/>
                <a:gd name="connsiteY8" fmla="*/ 0 h 1057787"/>
                <a:gd name="connsiteX9" fmla="*/ 494375 w 1113065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581394 w 1121999"/>
                <a:gd name="connsiteY4" fmla="*/ 1048044 h 1057787"/>
                <a:gd name="connsiteX5" fmla="*/ 71082 w 1121999"/>
                <a:gd name="connsiteY5" fmla="*/ 831567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581394 w 1121999"/>
                <a:gd name="connsiteY4" fmla="*/ 1048044 h 1057787"/>
                <a:gd name="connsiteX5" fmla="*/ 201498 w 1121999"/>
                <a:gd name="connsiteY5" fmla="*/ 800479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620866 w 1121999"/>
                <a:gd name="connsiteY4" fmla="*/ 1037070 h 1057787"/>
                <a:gd name="connsiteX5" fmla="*/ 201498 w 1121999"/>
                <a:gd name="connsiteY5" fmla="*/ 800479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1999" h="1057787">
                  <a:moveTo>
                    <a:pt x="503309" y="86819"/>
                  </a:moveTo>
                  <a:cubicBezTo>
                    <a:pt x="715776" y="154627"/>
                    <a:pt x="917063" y="260902"/>
                    <a:pt x="1095747" y="403664"/>
                  </a:cubicBezTo>
                  <a:lnTo>
                    <a:pt x="1121999" y="426732"/>
                  </a:lnTo>
                  <a:lnTo>
                    <a:pt x="592480" y="1057787"/>
                  </a:lnTo>
                  <a:lnTo>
                    <a:pt x="620866" y="1037070"/>
                  </a:lnTo>
                  <a:cubicBezTo>
                    <a:pt x="471887" y="918041"/>
                    <a:pt x="385583" y="824530"/>
                    <a:pt x="201498" y="800479"/>
                  </a:cubicBezTo>
                  <a:lnTo>
                    <a:pt x="0" y="767261"/>
                  </a:lnTo>
                  <a:lnTo>
                    <a:pt x="8934" y="10"/>
                  </a:lnTo>
                  <a:lnTo>
                    <a:pt x="11214" y="0"/>
                  </a:lnTo>
                  <a:cubicBezTo>
                    <a:pt x="178321" y="6744"/>
                    <a:pt x="343960" y="35963"/>
                    <a:pt x="503309" y="86819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rgbClr val="5C176F"/>
                </a:gs>
                <a:gs pos="62000">
                  <a:srgbClr val="349853"/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F6C5DBF-C71D-687C-75F4-A0C297EAB464}"/>
                </a:ext>
              </a:extLst>
            </p:cNvPr>
            <p:cNvSpPr/>
            <p:nvPr/>
          </p:nvSpPr>
          <p:spPr>
            <a:xfrm rot="6106247">
              <a:off x="5028017" y="3583353"/>
              <a:ext cx="1323552" cy="1009114"/>
            </a:xfrm>
            <a:custGeom>
              <a:avLst/>
              <a:gdLst>
                <a:gd name="connsiteX0" fmla="*/ 494375 w 1113065"/>
                <a:gd name="connsiteY0" fmla="*/ 86819 h 1057787"/>
                <a:gd name="connsiteX1" fmla="*/ 1086813 w 1113065"/>
                <a:gd name="connsiteY1" fmla="*/ 403664 h 1057787"/>
                <a:gd name="connsiteX2" fmla="*/ 1113065 w 1113065"/>
                <a:gd name="connsiteY2" fmla="*/ 426732 h 1057787"/>
                <a:gd name="connsiteX3" fmla="*/ 583546 w 1113065"/>
                <a:gd name="connsiteY3" fmla="*/ 1057787 h 1057787"/>
                <a:gd name="connsiteX4" fmla="*/ 572460 w 1113065"/>
                <a:gd name="connsiteY4" fmla="*/ 1048044 h 1057787"/>
                <a:gd name="connsiteX5" fmla="*/ 62148 w 1113065"/>
                <a:gd name="connsiteY5" fmla="*/ 831567 h 1057787"/>
                <a:gd name="connsiteX6" fmla="*/ 0 w 1113065"/>
                <a:gd name="connsiteY6" fmla="*/ 826263 h 1057787"/>
                <a:gd name="connsiteX7" fmla="*/ 0 w 1113065"/>
                <a:gd name="connsiteY7" fmla="*/ 10 h 1057787"/>
                <a:gd name="connsiteX8" fmla="*/ 2280 w 1113065"/>
                <a:gd name="connsiteY8" fmla="*/ 0 h 1057787"/>
                <a:gd name="connsiteX9" fmla="*/ 494375 w 1113065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581394 w 1121999"/>
                <a:gd name="connsiteY4" fmla="*/ 1048044 h 1057787"/>
                <a:gd name="connsiteX5" fmla="*/ 71082 w 1121999"/>
                <a:gd name="connsiteY5" fmla="*/ 831567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581394 w 1121999"/>
                <a:gd name="connsiteY4" fmla="*/ 1048044 h 1057787"/>
                <a:gd name="connsiteX5" fmla="*/ 201498 w 1121999"/>
                <a:gd name="connsiteY5" fmla="*/ 800479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  <a:gd name="connsiteX0" fmla="*/ 503309 w 1121999"/>
                <a:gd name="connsiteY0" fmla="*/ 86819 h 1057787"/>
                <a:gd name="connsiteX1" fmla="*/ 1095747 w 1121999"/>
                <a:gd name="connsiteY1" fmla="*/ 403664 h 1057787"/>
                <a:gd name="connsiteX2" fmla="*/ 1121999 w 1121999"/>
                <a:gd name="connsiteY2" fmla="*/ 426732 h 1057787"/>
                <a:gd name="connsiteX3" fmla="*/ 592480 w 1121999"/>
                <a:gd name="connsiteY3" fmla="*/ 1057787 h 1057787"/>
                <a:gd name="connsiteX4" fmla="*/ 620866 w 1121999"/>
                <a:gd name="connsiteY4" fmla="*/ 1037070 h 1057787"/>
                <a:gd name="connsiteX5" fmla="*/ 201498 w 1121999"/>
                <a:gd name="connsiteY5" fmla="*/ 800479 h 1057787"/>
                <a:gd name="connsiteX6" fmla="*/ 0 w 1121999"/>
                <a:gd name="connsiteY6" fmla="*/ 767261 h 1057787"/>
                <a:gd name="connsiteX7" fmla="*/ 8934 w 1121999"/>
                <a:gd name="connsiteY7" fmla="*/ 10 h 1057787"/>
                <a:gd name="connsiteX8" fmla="*/ 11214 w 1121999"/>
                <a:gd name="connsiteY8" fmla="*/ 0 h 1057787"/>
                <a:gd name="connsiteX9" fmla="*/ 503309 w 1121999"/>
                <a:gd name="connsiteY9" fmla="*/ 86819 h 1057787"/>
                <a:gd name="connsiteX0" fmla="*/ 503309 w 1121999"/>
                <a:gd name="connsiteY0" fmla="*/ 86819 h 1037070"/>
                <a:gd name="connsiteX1" fmla="*/ 1095747 w 1121999"/>
                <a:gd name="connsiteY1" fmla="*/ 403664 h 1037070"/>
                <a:gd name="connsiteX2" fmla="*/ 1121999 w 1121999"/>
                <a:gd name="connsiteY2" fmla="*/ 426732 h 1037070"/>
                <a:gd name="connsiteX3" fmla="*/ 636479 w 1121999"/>
                <a:gd name="connsiteY3" fmla="*/ 1012132 h 1037070"/>
                <a:gd name="connsiteX4" fmla="*/ 620866 w 1121999"/>
                <a:gd name="connsiteY4" fmla="*/ 1037070 h 1037070"/>
                <a:gd name="connsiteX5" fmla="*/ 201498 w 1121999"/>
                <a:gd name="connsiteY5" fmla="*/ 800479 h 1037070"/>
                <a:gd name="connsiteX6" fmla="*/ 0 w 1121999"/>
                <a:gd name="connsiteY6" fmla="*/ 767261 h 1037070"/>
                <a:gd name="connsiteX7" fmla="*/ 8934 w 1121999"/>
                <a:gd name="connsiteY7" fmla="*/ 10 h 1037070"/>
                <a:gd name="connsiteX8" fmla="*/ 11214 w 1121999"/>
                <a:gd name="connsiteY8" fmla="*/ 0 h 1037070"/>
                <a:gd name="connsiteX9" fmla="*/ 503309 w 1121999"/>
                <a:gd name="connsiteY9" fmla="*/ 86819 h 1037070"/>
                <a:gd name="connsiteX0" fmla="*/ 503309 w 1121999"/>
                <a:gd name="connsiteY0" fmla="*/ 86819 h 1012132"/>
                <a:gd name="connsiteX1" fmla="*/ 1095747 w 1121999"/>
                <a:gd name="connsiteY1" fmla="*/ 403664 h 1012132"/>
                <a:gd name="connsiteX2" fmla="*/ 1121999 w 1121999"/>
                <a:gd name="connsiteY2" fmla="*/ 426732 h 1012132"/>
                <a:gd name="connsiteX3" fmla="*/ 636479 w 1121999"/>
                <a:gd name="connsiteY3" fmla="*/ 1012132 h 1012132"/>
                <a:gd name="connsiteX4" fmla="*/ 621059 w 1121999"/>
                <a:gd name="connsiteY4" fmla="*/ 1002975 h 1012132"/>
                <a:gd name="connsiteX5" fmla="*/ 201498 w 1121999"/>
                <a:gd name="connsiteY5" fmla="*/ 800479 h 1012132"/>
                <a:gd name="connsiteX6" fmla="*/ 0 w 1121999"/>
                <a:gd name="connsiteY6" fmla="*/ 767261 h 1012132"/>
                <a:gd name="connsiteX7" fmla="*/ 8934 w 1121999"/>
                <a:gd name="connsiteY7" fmla="*/ 10 h 1012132"/>
                <a:gd name="connsiteX8" fmla="*/ 11214 w 1121999"/>
                <a:gd name="connsiteY8" fmla="*/ 0 h 1012132"/>
                <a:gd name="connsiteX9" fmla="*/ 503309 w 1121999"/>
                <a:gd name="connsiteY9" fmla="*/ 86819 h 1012132"/>
                <a:gd name="connsiteX0" fmla="*/ 634977 w 1253667"/>
                <a:gd name="connsiteY0" fmla="*/ 86809 h 1012122"/>
                <a:gd name="connsiteX1" fmla="*/ 1227415 w 1253667"/>
                <a:gd name="connsiteY1" fmla="*/ 403654 h 1012122"/>
                <a:gd name="connsiteX2" fmla="*/ 1253667 w 1253667"/>
                <a:gd name="connsiteY2" fmla="*/ 426722 h 1012122"/>
                <a:gd name="connsiteX3" fmla="*/ 768147 w 1253667"/>
                <a:gd name="connsiteY3" fmla="*/ 1012122 h 1012122"/>
                <a:gd name="connsiteX4" fmla="*/ 752727 w 1253667"/>
                <a:gd name="connsiteY4" fmla="*/ 1002965 h 1012122"/>
                <a:gd name="connsiteX5" fmla="*/ 333166 w 1253667"/>
                <a:gd name="connsiteY5" fmla="*/ 800469 h 1012122"/>
                <a:gd name="connsiteX6" fmla="*/ 131668 w 1253667"/>
                <a:gd name="connsiteY6" fmla="*/ 767251 h 1012122"/>
                <a:gd name="connsiteX7" fmla="*/ 140602 w 1253667"/>
                <a:gd name="connsiteY7" fmla="*/ 0 h 1012122"/>
                <a:gd name="connsiteX8" fmla="*/ 0 w 1253667"/>
                <a:gd name="connsiteY8" fmla="*/ 3008 h 1012122"/>
                <a:gd name="connsiteX9" fmla="*/ 634977 w 1253667"/>
                <a:gd name="connsiteY9" fmla="*/ 86809 h 1012122"/>
                <a:gd name="connsiteX0" fmla="*/ 694562 w 1313252"/>
                <a:gd name="connsiteY0" fmla="*/ 86809 h 1012122"/>
                <a:gd name="connsiteX1" fmla="*/ 1287000 w 1313252"/>
                <a:gd name="connsiteY1" fmla="*/ 403654 h 1012122"/>
                <a:gd name="connsiteX2" fmla="*/ 1313252 w 1313252"/>
                <a:gd name="connsiteY2" fmla="*/ 426722 h 1012122"/>
                <a:gd name="connsiteX3" fmla="*/ 827732 w 1313252"/>
                <a:gd name="connsiteY3" fmla="*/ 1012122 h 1012122"/>
                <a:gd name="connsiteX4" fmla="*/ 812312 w 1313252"/>
                <a:gd name="connsiteY4" fmla="*/ 1002965 h 1012122"/>
                <a:gd name="connsiteX5" fmla="*/ 392751 w 1313252"/>
                <a:gd name="connsiteY5" fmla="*/ 800469 h 1012122"/>
                <a:gd name="connsiteX6" fmla="*/ 0 w 1313252"/>
                <a:gd name="connsiteY6" fmla="*/ 794943 h 1012122"/>
                <a:gd name="connsiteX7" fmla="*/ 200187 w 1313252"/>
                <a:gd name="connsiteY7" fmla="*/ 0 h 1012122"/>
                <a:gd name="connsiteX8" fmla="*/ 59585 w 1313252"/>
                <a:gd name="connsiteY8" fmla="*/ 3008 h 1012122"/>
                <a:gd name="connsiteX9" fmla="*/ 694562 w 1313252"/>
                <a:gd name="connsiteY9" fmla="*/ 86809 h 1012122"/>
                <a:gd name="connsiteX0" fmla="*/ 704862 w 1323552"/>
                <a:gd name="connsiteY0" fmla="*/ 83801 h 1009114"/>
                <a:gd name="connsiteX1" fmla="*/ 1297300 w 1323552"/>
                <a:gd name="connsiteY1" fmla="*/ 400646 h 1009114"/>
                <a:gd name="connsiteX2" fmla="*/ 1323552 w 1323552"/>
                <a:gd name="connsiteY2" fmla="*/ 423714 h 1009114"/>
                <a:gd name="connsiteX3" fmla="*/ 838032 w 1323552"/>
                <a:gd name="connsiteY3" fmla="*/ 1009114 h 1009114"/>
                <a:gd name="connsiteX4" fmla="*/ 822612 w 1323552"/>
                <a:gd name="connsiteY4" fmla="*/ 999957 h 1009114"/>
                <a:gd name="connsiteX5" fmla="*/ 403051 w 1323552"/>
                <a:gd name="connsiteY5" fmla="*/ 797461 h 1009114"/>
                <a:gd name="connsiteX6" fmla="*/ 10300 w 1323552"/>
                <a:gd name="connsiteY6" fmla="*/ 791935 h 1009114"/>
                <a:gd name="connsiteX7" fmla="*/ 0 w 1323552"/>
                <a:gd name="connsiteY7" fmla="*/ 14097 h 1009114"/>
                <a:gd name="connsiteX8" fmla="*/ 69885 w 1323552"/>
                <a:gd name="connsiteY8" fmla="*/ 0 h 1009114"/>
                <a:gd name="connsiteX9" fmla="*/ 704862 w 1323552"/>
                <a:gd name="connsiteY9" fmla="*/ 83801 h 100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3552" h="1009114">
                  <a:moveTo>
                    <a:pt x="704862" y="83801"/>
                  </a:moveTo>
                  <a:cubicBezTo>
                    <a:pt x="917329" y="151609"/>
                    <a:pt x="1118616" y="257884"/>
                    <a:pt x="1297300" y="400646"/>
                  </a:cubicBezTo>
                  <a:lnTo>
                    <a:pt x="1323552" y="423714"/>
                  </a:lnTo>
                  <a:lnTo>
                    <a:pt x="838032" y="1009114"/>
                  </a:lnTo>
                  <a:lnTo>
                    <a:pt x="822612" y="999957"/>
                  </a:lnTo>
                  <a:cubicBezTo>
                    <a:pt x="673633" y="880928"/>
                    <a:pt x="587136" y="821512"/>
                    <a:pt x="403051" y="797461"/>
                  </a:cubicBezTo>
                  <a:lnTo>
                    <a:pt x="10300" y="791935"/>
                  </a:lnTo>
                  <a:lnTo>
                    <a:pt x="0" y="14097"/>
                  </a:lnTo>
                  <a:lnTo>
                    <a:pt x="69885" y="0"/>
                  </a:lnTo>
                  <a:cubicBezTo>
                    <a:pt x="236992" y="6744"/>
                    <a:pt x="545513" y="32945"/>
                    <a:pt x="704862" y="83801"/>
                  </a:cubicBezTo>
                  <a:close/>
                </a:path>
              </a:pathLst>
            </a:custGeom>
            <a:gradFill flip="none" rotWithShape="1">
              <a:gsLst>
                <a:gs pos="21000">
                  <a:srgbClr val="E56A0D"/>
                </a:gs>
                <a:gs pos="62000">
                  <a:srgbClr val="5C176F"/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B4109577-37D3-8287-8A85-9BBB15153A69}"/>
                </a:ext>
              </a:extLst>
            </p:cNvPr>
            <p:cNvSpPr/>
            <p:nvPr/>
          </p:nvSpPr>
          <p:spPr>
            <a:xfrm>
              <a:off x="2830189" y="1640830"/>
              <a:ext cx="3530470" cy="3530471"/>
            </a:xfrm>
            <a:prstGeom prst="donut">
              <a:avLst>
                <a:gd name="adj" fmla="val 23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7509BC96-BC65-767E-F461-BD98994A605F}"/>
                </a:ext>
              </a:extLst>
            </p:cNvPr>
            <p:cNvSpPr/>
            <p:nvPr/>
          </p:nvSpPr>
          <p:spPr>
            <a:xfrm>
              <a:off x="3634511" y="2445151"/>
              <a:ext cx="1921828" cy="1921828"/>
            </a:xfrm>
            <a:prstGeom prst="donut">
              <a:avLst>
                <a:gd name="adj" fmla="val 23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EA08B53D-D913-3B19-D9DC-0162F5BDFBF5}"/>
                </a:ext>
              </a:extLst>
            </p:cNvPr>
            <p:cNvSpPr/>
            <p:nvPr/>
          </p:nvSpPr>
          <p:spPr>
            <a:xfrm>
              <a:off x="3843644" y="2633735"/>
              <a:ext cx="1516338" cy="1516338"/>
            </a:xfrm>
            <a:prstGeom prst="donut">
              <a:avLst>
                <a:gd name="adj" fmla="val 23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FA0FAEB-91C2-05F2-4B1B-4E70A462962E}"/>
              </a:ext>
            </a:extLst>
          </p:cNvPr>
          <p:cNvSpPr/>
          <p:nvPr/>
        </p:nvSpPr>
        <p:spPr>
          <a:xfrm>
            <a:off x="1412589" y="62038"/>
            <a:ext cx="6318822" cy="6318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Economic factors">
            <a:extLst>
              <a:ext uri="{FF2B5EF4-FFF2-40B4-BE49-F238E27FC236}">
                <a16:creationId xmlns:a16="http://schemas.microsoft.com/office/drawing/2014/main" id="{E3949C4A-B306-BAF4-D68C-BF8AF79379CF}"/>
              </a:ext>
            </a:extLst>
          </p:cNvPr>
          <p:cNvGrpSpPr/>
          <p:nvPr/>
        </p:nvGrpSpPr>
        <p:grpSpPr>
          <a:xfrm>
            <a:off x="4459957" y="1160516"/>
            <a:ext cx="2999617" cy="2441288"/>
            <a:chOff x="5983956" y="1160516"/>
            <a:chExt cx="2999617" cy="244128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E5450B3-E017-BCEB-0DAC-B5190CAC5400}"/>
                </a:ext>
              </a:extLst>
            </p:cNvPr>
            <p:cNvSpPr/>
            <p:nvPr/>
          </p:nvSpPr>
          <p:spPr>
            <a:xfrm rot="19200000">
              <a:off x="5983956" y="1581763"/>
              <a:ext cx="2999617" cy="2020041"/>
            </a:xfrm>
            <a:custGeom>
              <a:avLst/>
              <a:gdLst>
                <a:gd name="connsiteX0" fmla="*/ 2550435 w 2591848"/>
                <a:gd name="connsiteY0" fmla="*/ 0 h 1745436"/>
                <a:gd name="connsiteX1" fmla="*/ 2581976 w 2591848"/>
                <a:gd name="connsiteY1" fmla="*/ 232261 h 1745436"/>
                <a:gd name="connsiteX2" fmla="*/ 2282421 w 2591848"/>
                <a:gd name="connsiteY2" fmla="*/ 1682727 h 1745436"/>
                <a:gd name="connsiteX3" fmla="*/ 2244260 w 2591848"/>
                <a:gd name="connsiteY3" fmla="*/ 1745436 h 1745436"/>
                <a:gd name="connsiteX4" fmla="*/ 0 w 2591848"/>
                <a:gd name="connsiteY4" fmla="*/ 449711 h 1745436"/>
                <a:gd name="connsiteX5" fmla="*/ 2550435 w 2591848"/>
                <a:gd name="connsiteY5" fmla="*/ 0 h 174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1848" h="1745436">
                  <a:moveTo>
                    <a:pt x="2550435" y="0"/>
                  </a:moveTo>
                  <a:lnTo>
                    <a:pt x="2581976" y="232261"/>
                  </a:lnTo>
                  <a:cubicBezTo>
                    <a:pt x="2625114" y="725320"/>
                    <a:pt x="2527179" y="1230721"/>
                    <a:pt x="2282421" y="1682727"/>
                  </a:cubicBezTo>
                  <a:lnTo>
                    <a:pt x="2244260" y="1745436"/>
                  </a:lnTo>
                  <a:lnTo>
                    <a:pt x="0" y="449711"/>
                  </a:lnTo>
                  <a:lnTo>
                    <a:pt x="2550435" y="0"/>
                  </a:lnTo>
                  <a:close/>
                </a:path>
              </a:pathLst>
            </a:custGeom>
            <a:solidFill>
              <a:srgbClr val="F276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D57AFE-D1E4-E59B-1470-7B830B4150BC}"/>
                </a:ext>
              </a:extLst>
            </p:cNvPr>
            <p:cNvSpPr txBox="1"/>
            <p:nvPr/>
          </p:nvSpPr>
          <p:spPr>
            <a:xfrm rot="3565425">
              <a:off x="6854734" y="1880790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Economic factors</a:t>
              </a:r>
            </a:p>
          </p:txBody>
        </p:sp>
      </p:grpSp>
      <p:grpSp>
        <p:nvGrpSpPr>
          <p:cNvPr id="52" name="Inequality">
            <a:extLst>
              <a:ext uri="{FF2B5EF4-FFF2-40B4-BE49-F238E27FC236}">
                <a16:creationId xmlns:a16="http://schemas.microsoft.com/office/drawing/2014/main" id="{9391DCF3-0934-BB39-0B3A-F4FAAB39DB45}"/>
              </a:ext>
            </a:extLst>
          </p:cNvPr>
          <p:cNvGrpSpPr/>
          <p:nvPr/>
        </p:nvGrpSpPr>
        <p:grpSpPr>
          <a:xfrm>
            <a:off x="4437687" y="2850952"/>
            <a:ext cx="2452936" cy="2977354"/>
            <a:chOff x="5961687" y="2850952"/>
            <a:chExt cx="2452936" cy="2977354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6613B1-08EA-1F9D-9497-28110C9D4283}"/>
                </a:ext>
              </a:extLst>
            </p:cNvPr>
            <p:cNvSpPr/>
            <p:nvPr/>
          </p:nvSpPr>
          <p:spPr>
            <a:xfrm rot="19200000">
              <a:off x="5961687" y="2850952"/>
              <a:ext cx="2034925" cy="2977354"/>
            </a:xfrm>
            <a:custGeom>
              <a:avLst/>
              <a:gdLst>
                <a:gd name="connsiteX0" fmla="*/ 876267 w 1758297"/>
                <a:gd name="connsiteY0" fmla="*/ 0 h 2572611"/>
                <a:gd name="connsiteX1" fmla="*/ 1758297 w 1758297"/>
                <a:gd name="connsiteY1" fmla="*/ 2423359 h 2572611"/>
                <a:gd name="connsiteX2" fmla="*/ 1612429 w 1758297"/>
                <a:gd name="connsiteY2" fmla="*/ 2472791 h 2572611"/>
                <a:gd name="connsiteX3" fmla="*/ 142823 w 1758297"/>
                <a:gd name="connsiteY3" fmla="*/ 2459213 h 2572611"/>
                <a:gd name="connsiteX4" fmla="*/ 0 w 1758297"/>
                <a:gd name="connsiteY4" fmla="*/ 2407521 h 2572611"/>
                <a:gd name="connsiteX5" fmla="*/ 876267 w 1758297"/>
                <a:gd name="connsiteY5" fmla="*/ 0 h 257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297" h="2572611">
                  <a:moveTo>
                    <a:pt x="876267" y="0"/>
                  </a:moveTo>
                  <a:lnTo>
                    <a:pt x="1758297" y="2423359"/>
                  </a:lnTo>
                  <a:lnTo>
                    <a:pt x="1612429" y="2472791"/>
                  </a:lnTo>
                  <a:cubicBezTo>
                    <a:pt x="1134902" y="2609337"/>
                    <a:pt x="623121" y="2606728"/>
                    <a:pt x="142823" y="2459213"/>
                  </a:cubicBezTo>
                  <a:lnTo>
                    <a:pt x="0" y="2407521"/>
                  </a:lnTo>
                  <a:lnTo>
                    <a:pt x="876267" y="0"/>
                  </a:lnTo>
                  <a:close/>
                </a:path>
              </a:pathLst>
            </a:custGeom>
            <a:solidFill>
              <a:srgbClr val="A52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1AF8D3-1057-CADB-8A64-EE246325056D}"/>
                </a:ext>
              </a:extLst>
            </p:cNvPr>
            <p:cNvSpPr txBox="1"/>
            <p:nvPr/>
          </p:nvSpPr>
          <p:spPr>
            <a:xfrm rot="19020717">
              <a:off x="6385102" y="4512056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(In)equality &amp;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(in)equity</a:t>
              </a:r>
            </a:p>
          </p:txBody>
        </p:sp>
      </p:grpSp>
      <p:grpSp>
        <p:nvGrpSpPr>
          <p:cNvPr id="55" name="Systems and services">
            <a:extLst>
              <a:ext uri="{FF2B5EF4-FFF2-40B4-BE49-F238E27FC236}">
                <a16:creationId xmlns:a16="http://schemas.microsoft.com/office/drawing/2014/main" id="{98062CBD-84E9-C933-3A23-62384A6AEE35}"/>
              </a:ext>
            </a:extLst>
          </p:cNvPr>
          <p:cNvGrpSpPr/>
          <p:nvPr/>
        </p:nvGrpSpPr>
        <p:grpSpPr>
          <a:xfrm>
            <a:off x="3263385" y="4959390"/>
            <a:ext cx="2346367" cy="2438711"/>
            <a:chOff x="4787384" y="4072421"/>
            <a:chExt cx="2346367" cy="243871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6871DDA-FBE4-3D13-2B09-90EF478DFB15}"/>
                </a:ext>
              </a:extLst>
            </p:cNvPr>
            <p:cNvSpPr/>
            <p:nvPr/>
          </p:nvSpPr>
          <p:spPr>
            <a:xfrm rot="19200000">
              <a:off x="4787384" y="4072421"/>
              <a:ext cx="2346367" cy="2438711"/>
            </a:xfrm>
            <a:custGeom>
              <a:avLst/>
              <a:gdLst>
                <a:gd name="connsiteX0" fmla="*/ 2205932 w 2205932"/>
                <a:gd name="connsiteY0" fmla="*/ 0 h 2409372"/>
                <a:gd name="connsiteX1" fmla="*/ 1328992 w 2205932"/>
                <a:gd name="connsiteY1" fmla="*/ 2409372 h 2409372"/>
                <a:gd name="connsiteX2" fmla="*/ 1243191 w 2205932"/>
                <a:gd name="connsiteY2" fmla="*/ 2378317 h 2409372"/>
                <a:gd name="connsiteX3" fmla="*/ 581271 w 2205932"/>
                <a:gd name="connsiteY3" fmla="*/ 1974235 h 2409372"/>
                <a:gd name="connsiteX4" fmla="*/ 68386 w 2205932"/>
                <a:gd name="connsiteY4" fmla="*/ 1392539 h 2409372"/>
                <a:gd name="connsiteX5" fmla="*/ 0 w 2205932"/>
                <a:gd name="connsiteY5" fmla="*/ 1273597 h 2409372"/>
                <a:gd name="connsiteX6" fmla="*/ 2205932 w 2205932"/>
                <a:gd name="connsiteY6" fmla="*/ 0 h 2409372"/>
                <a:gd name="connsiteX0" fmla="*/ 2205932 w 2205932"/>
                <a:gd name="connsiteY0" fmla="*/ 0 h 2409372"/>
                <a:gd name="connsiteX1" fmla="*/ 1328992 w 2205932"/>
                <a:gd name="connsiteY1" fmla="*/ 2409372 h 2409372"/>
                <a:gd name="connsiteX2" fmla="*/ 1243191 w 2205932"/>
                <a:gd name="connsiteY2" fmla="*/ 2378317 h 2409372"/>
                <a:gd name="connsiteX3" fmla="*/ 581271 w 2205932"/>
                <a:gd name="connsiteY3" fmla="*/ 1974235 h 2409372"/>
                <a:gd name="connsiteX4" fmla="*/ 68386 w 2205932"/>
                <a:gd name="connsiteY4" fmla="*/ 1392539 h 2409372"/>
                <a:gd name="connsiteX5" fmla="*/ 0 w 2205932"/>
                <a:gd name="connsiteY5" fmla="*/ 1273597 h 2409372"/>
                <a:gd name="connsiteX6" fmla="*/ 1531256 w 2205932"/>
                <a:gd name="connsiteY6" fmla="*/ 300043 h 2409372"/>
                <a:gd name="connsiteX7" fmla="*/ 2205932 w 2205932"/>
                <a:gd name="connsiteY7" fmla="*/ 0 h 2409372"/>
                <a:gd name="connsiteX0" fmla="*/ 2027400 w 2027400"/>
                <a:gd name="connsiteY0" fmla="*/ 296839 h 2109329"/>
                <a:gd name="connsiteX1" fmla="*/ 1328992 w 2027400"/>
                <a:gd name="connsiteY1" fmla="*/ 2109329 h 2109329"/>
                <a:gd name="connsiteX2" fmla="*/ 1243191 w 2027400"/>
                <a:gd name="connsiteY2" fmla="*/ 2078274 h 2109329"/>
                <a:gd name="connsiteX3" fmla="*/ 581271 w 2027400"/>
                <a:gd name="connsiteY3" fmla="*/ 1674192 h 2109329"/>
                <a:gd name="connsiteX4" fmla="*/ 68386 w 2027400"/>
                <a:gd name="connsiteY4" fmla="*/ 1092496 h 2109329"/>
                <a:gd name="connsiteX5" fmla="*/ 0 w 2027400"/>
                <a:gd name="connsiteY5" fmla="*/ 973554 h 2109329"/>
                <a:gd name="connsiteX6" fmla="*/ 1531256 w 2027400"/>
                <a:gd name="connsiteY6" fmla="*/ 0 h 2109329"/>
                <a:gd name="connsiteX7" fmla="*/ 2027400 w 2027400"/>
                <a:gd name="connsiteY7" fmla="*/ 296839 h 2109329"/>
                <a:gd name="connsiteX0" fmla="*/ 2027400 w 2027400"/>
                <a:gd name="connsiteY0" fmla="*/ 296839 h 2109329"/>
                <a:gd name="connsiteX1" fmla="*/ 1328992 w 2027400"/>
                <a:gd name="connsiteY1" fmla="*/ 2109329 h 2109329"/>
                <a:gd name="connsiteX2" fmla="*/ 1243191 w 2027400"/>
                <a:gd name="connsiteY2" fmla="*/ 2078274 h 2109329"/>
                <a:gd name="connsiteX3" fmla="*/ 581271 w 2027400"/>
                <a:gd name="connsiteY3" fmla="*/ 1674192 h 2109329"/>
                <a:gd name="connsiteX4" fmla="*/ 68386 w 2027400"/>
                <a:gd name="connsiteY4" fmla="*/ 1092496 h 2109329"/>
                <a:gd name="connsiteX5" fmla="*/ 0 w 2027400"/>
                <a:gd name="connsiteY5" fmla="*/ 973554 h 2109329"/>
                <a:gd name="connsiteX6" fmla="*/ 1531256 w 2027400"/>
                <a:gd name="connsiteY6" fmla="*/ 0 h 2109329"/>
                <a:gd name="connsiteX7" fmla="*/ 2027400 w 2027400"/>
                <a:gd name="connsiteY7" fmla="*/ 296839 h 2109329"/>
                <a:gd name="connsiteX0" fmla="*/ 2027400 w 2027400"/>
                <a:gd name="connsiteY0" fmla="*/ 294701 h 2107191"/>
                <a:gd name="connsiteX1" fmla="*/ 1328992 w 2027400"/>
                <a:gd name="connsiteY1" fmla="*/ 2107191 h 2107191"/>
                <a:gd name="connsiteX2" fmla="*/ 1243191 w 2027400"/>
                <a:gd name="connsiteY2" fmla="*/ 2076136 h 2107191"/>
                <a:gd name="connsiteX3" fmla="*/ 581271 w 2027400"/>
                <a:gd name="connsiteY3" fmla="*/ 1672054 h 2107191"/>
                <a:gd name="connsiteX4" fmla="*/ 68386 w 2027400"/>
                <a:gd name="connsiteY4" fmla="*/ 1090358 h 2107191"/>
                <a:gd name="connsiteX5" fmla="*/ 0 w 2027400"/>
                <a:gd name="connsiteY5" fmla="*/ 971416 h 2107191"/>
                <a:gd name="connsiteX6" fmla="*/ 1540206 w 2027400"/>
                <a:gd name="connsiteY6" fmla="*/ 0 h 2107191"/>
                <a:gd name="connsiteX7" fmla="*/ 2027400 w 2027400"/>
                <a:gd name="connsiteY7" fmla="*/ 294701 h 210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7400" h="2107191">
                  <a:moveTo>
                    <a:pt x="2027400" y="294701"/>
                  </a:moveTo>
                  <a:lnTo>
                    <a:pt x="1328992" y="2107191"/>
                  </a:lnTo>
                  <a:lnTo>
                    <a:pt x="1243191" y="2076136"/>
                  </a:lnTo>
                  <a:cubicBezTo>
                    <a:pt x="1009202" y="1978147"/>
                    <a:pt x="785823" y="1843693"/>
                    <a:pt x="581271" y="1672054"/>
                  </a:cubicBezTo>
                  <a:cubicBezTo>
                    <a:pt x="376719" y="1500414"/>
                    <a:pt x="205518" y="1303776"/>
                    <a:pt x="68386" y="1090358"/>
                  </a:cubicBezTo>
                  <a:lnTo>
                    <a:pt x="0" y="971416"/>
                  </a:lnTo>
                  <a:cubicBezTo>
                    <a:pt x="472300" y="700862"/>
                    <a:pt x="1072580" y="290593"/>
                    <a:pt x="1540206" y="0"/>
                  </a:cubicBezTo>
                  <a:lnTo>
                    <a:pt x="2027400" y="294701"/>
                  </a:lnTo>
                  <a:close/>
                </a:path>
              </a:pathLst>
            </a:custGeom>
            <a:solidFill>
              <a:srgbClr val="8A23A5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FA40A9-8E47-FE98-A5AF-3FD73CE12B7B}"/>
                </a:ext>
              </a:extLst>
            </p:cNvPr>
            <p:cNvSpPr txBox="1"/>
            <p:nvPr/>
          </p:nvSpPr>
          <p:spPr>
            <a:xfrm>
              <a:off x="4939908" y="5052037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Systems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services</a:t>
              </a:r>
            </a:p>
          </p:txBody>
        </p:sp>
      </p:grpSp>
      <p:grpSp>
        <p:nvGrpSpPr>
          <p:cNvPr id="58" name="Family structure and dynamics">
            <a:extLst>
              <a:ext uri="{FF2B5EF4-FFF2-40B4-BE49-F238E27FC236}">
                <a16:creationId xmlns:a16="http://schemas.microsoft.com/office/drawing/2014/main" id="{89046961-F5E1-9E1F-D927-9382F9EDC400}"/>
              </a:ext>
            </a:extLst>
          </p:cNvPr>
          <p:cNvGrpSpPr/>
          <p:nvPr/>
        </p:nvGrpSpPr>
        <p:grpSpPr>
          <a:xfrm>
            <a:off x="2071700" y="3526139"/>
            <a:ext cx="3054076" cy="1980682"/>
            <a:chOff x="3595700" y="3526139"/>
            <a:chExt cx="3054076" cy="1980682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513A31B-E11E-49C8-335E-B7124615416C}"/>
                </a:ext>
              </a:extLst>
            </p:cNvPr>
            <p:cNvSpPr/>
            <p:nvPr/>
          </p:nvSpPr>
          <p:spPr>
            <a:xfrm rot="19200000">
              <a:off x="3713414" y="3526139"/>
              <a:ext cx="2936362" cy="1980682"/>
            </a:xfrm>
            <a:custGeom>
              <a:avLst/>
              <a:gdLst>
                <a:gd name="connsiteX0" fmla="*/ 2537193 w 2537193"/>
                <a:gd name="connsiteY0" fmla="*/ 440188 h 1711428"/>
                <a:gd name="connsiteX1" fmla="*/ 335341 w 2537193"/>
                <a:gd name="connsiteY1" fmla="*/ 1711428 h 1711428"/>
                <a:gd name="connsiteX2" fmla="*/ 282537 w 2537193"/>
                <a:gd name="connsiteY2" fmla="*/ 1619589 h 1711428"/>
                <a:gd name="connsiteX3" fmla="*/ 13972 w 2537193"/>
                <a:gd name="connsiteY3" fmla="*/ 174667 h 1711428"/>
                <a:gd name="connsiteX4" fmla="*/ 40764 w 2537193"/>
                <a:gd name="connsiteY4" fmla="*/ 0 h 1711428"/>
                <a:gd name="connsiteX5" fmla="*/ 2537193 w 2537193"/>
                <a:gd name="connsiteY5" fmla="*/ 440188 h 171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7193" h="1711428">
                  <a:moveTo>
                    <a:pt x="2537193" y="440188"/>
                  </a:moveTo>
                  <a:lnTo>
                    <a:pt x="335341" y="1711428"/>
                  </a:lnTo>
                  <a:lnTo>
                    <a:pt x="282537" y="1619589"/>
                  </a:lnTo>
                  <a:cubicBezTo>
                    <a:pt x="53861" y="1172204"/>
                    <a:pt x="-37579" y="668651"/>
                    <a:pt x="13972" y="174667"/>
                  </a:cubicBezTo>
                  <a:lnTo>
                    <a:pt x="40764" y="0"/>
                  </a:lnTo>
                  <a:lnTo>
                    <a:pt x="2537193" y="440188"/>
                  </a:lnTo>
                  <a:close/>
                </a:path>
              </a:pathLst>
            </a:custGeom>
            <a:solidFill>
              <a:srgbClr val="682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A2E16E-F29C-B10E-0CAC-FDD0001E3558}"/>
                </a:ext>
              </a:extLst>
            </p:cNvPr>
            <p:cNvSpPr txBox="1"/>
            <p:nvPr/>
          </p:nvSpPr>
          <p:spPr>
            <a:xfrm rot="2545480">
              <a:off x="3595700" y="4560696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Family structure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and dynamics</a:t>
              </a:r>
            </a:p>
          </p:txBody>
        </p:sp>
      </p:grpSp>
      <p:grpSp>
        <p:nvGrpSpPr>
          <p:cNvPr id="61" name="Norms and rights">
            <a:extLst>
              <a:ext uri="{FF2B5EF4-FFF2-40B4-BE49-F238E27FC236}">
                <a16:creationId xmlns:a16="http://schemas.microsoft.com/office/drawing/2014/main" id="{3AFED430-8EF1-A399-8E78-B102D2D0EF4E}"/>
              </a:ext>
            </a:extLst>
          </p:cNvPr>
          <p:cNvGrpSpPr/>
          <p:nvPr/>
        </p:nvGrpSpPr>
        <p:grpSpPr>
          <a:xfrm>
            <a:off x="3412222" y="209906"/>
            <a:ext cx="2948880" cy="2280637"/>
            <a:chOff x="4936222" y="209905"/>
            <a:chExt cx="2948880" cy="228063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439E5A-0DCB-51AB-EB9E-9DE25DDA33A3}"/>
                </a:ext>
              </a:extLst>
            </p:cNvPr>
            <p:cNvSpPr/>
            <p:nvPr/>
          </p:nvSpPr>
          <p:spPr>
            <a:xfrm rot="19200000">
              <a:off x="4936222" y="209905"/>
              <a:ext cx="2948880" cy="2280637"/>
            </a:xfrm>
            <a:custGeom>
              <a:avLst/>
              <a:gdLst>
                <a:gd name="connsiteX0" fmla="*/ 1669482 w 2548008"/>
                <a:gd name="connsiteY0" fmla="*/ 12065 h 1970606"/>
                <a:gd name="connsiteX1" fmla="*/ 2547483 w 2548008"/>
                <a:gd name="connsiteY1" fmla="*/ 1517456 h 1970606"/>
                <a:gd name="connsiteX2" fmla="*/ 2548008 w 2548008"/>
                <a:gd name="connsiteY2" fmla="*/ 1521324 h 1970606"/>
                <a:gd name="connsiteX3" fmla="*/ 0 w 2548008"/>
                <a:gd name="connsiteY3" fmla="*/ 1970606 h 1970606"/>
                <a:gd name="connsiteX4" fmla="*/ 1653535 w 2548008"/>
                <a:gd name="connsiteY4" fmla="*/ 0 h 1970606"/>
                <a:gd name="connsiteX5" fmla="*/ 1669482 w 2548008"/>
                <a:gd name="connsiteY5" fmla="*/ 12065 h 197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8008" h="1970606">
                  <a:moveTo>
                    <a:pt x="1669482" y="12065"/>
                  </a:moveTo>
                  <a:cubicBezTo>
                    <a:pt x="2146770" y="412557"/>
                    <a:pt x="2442481" y="949151"/>
                    <a:pt x="2547483" y="1517456"/>
                  </a:cubicBezTo>
                  <a:lnTo>
                    <a:pt x="2548008" y="1521324"/>
                  </a:lnTo>
                  <a:lnTo>
                    <a:pt x="0" y="1970606"/>
                  </a:lnTo>
                  <a:lnTo>
                    <a:pt x="1653535" y="0"/>
                  </a:lnTo>
                  <a:lnTo>
                    <a:pt x="1669482" y="12065"/>
                  </a:lnTo>
                  <a:close/>
                </a:path>
              </a:pathLst>
            </a:custGeom>
            <a:solidFill>
              <a:srgbClr val="FCA2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3A8F93-690B-9F15-5ABC-F64FBD7CA375}"/>
                </a:ext>
              </a:extLst>
            </p:cNvPr>
            <p:cNvSpPr txBox="1"/>
            <p:nvPr/>
          </p:nvSpPr>
          <p:spPr>
            <a:xfrm rot="1334448">
              <a:off x="5726836" y="984569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Norms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rights</a:t>
              </a:r>
            </a:p>
          </p:txBody>
        </p:sp>
      </p:grpSp>
      <p:grpSp>
        <p:nvGrpSpPr>
          <p:cNvPr id="64" name="Geographic and physical environment">
            <a:extLst>
              <a:ext uri="{FF2B5EF4-FFF2-40B4-BE49-F238E27FC236}">
                <a16:creationId xmlns:a16="http://schemas.microsoft.com/office/drawing/2014/main" id="{3EE1F241-B347-C547-CE00-6E6F4D9906EE}"/>
              </a:ext>
            </a:extLst>
          </p:cNvPr>
          <p:cNvGrpSpPr/>
          <p:nvPr/>
        </p:nvGrpSpPr>
        <p:grpSpPr>
          <a:xfrm>
            <a:off x="2795877" y="-54506"/>
            <a:ext cx="2425069" cy="2964093"/>
            <a:chOff x="4319876" y="-54506"/>
            <a:chExt cx="2425069" cy="296409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CF06D61-71B3-C3E2-9BC4-CD43DB6D9359}"/>
                </a:ext>
              </a:extLst>
            </p:cNvPr>
            <p:cNvSpPr/>
            <p:nvPr/>
          </p:nvSpPr>
          <p:spPr>
            <a:xfrm rot="19200000">
              <a:off x="4826522" y="-54506"/>
              <a:ext cx="1918423" cy="2964093"/>
            </a:xfrm>
            <a:custGeom>
              <a:avLst/>
              <a:gdLst>
                <a:gd name="connsiteX0" fmla="*/ 1657632 w 1657632"/>
                <a:gd name="connsiteY0" fmla="*/ 585664 h 2561153"/>
                <a:gd name="connsiteX1" fmla="*/ 0 w 1657632"/>
                <a:gd name="connsiteY1" fmla="*/ 2561153 h 2561153"/>
                <a:gd name="connsiteX2" fmla="*/ 0 w 1657632"/>
                <a:gd name="connsiteY2" fmla="*/ 1817 h 2561153"/>
                <a:gd name="connsiteX3" fmla="*/ 45897 w 1657632"/>
                <a:gd name="connsiteY3" fmla="*/ 0 h 2561153"/>
                <a:gd name="connsiteX4" fmla="*/ 1470358 w 1657632"/>
                <a:gd name="connsiteY4" fmla="*/ 443982 h 2561153"/>
                <a:gd name="connsiteX5" fmla="*/ 1657632 w 1657632"/>
                <a:gd name="connsiteY5" fmla="*/ 585664 h 256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7632" h="2561153">
                  <a:moveTo>
                    <a:pt x="1657632" y="585664"/>
                  </a:moveTo>
                  <a:lnTo>
                    <a:pt x="0" y="2561153"/>
                  </a:lnTo>
                  <a:lnTo>
                    <a:pt x="0" y="1817"/>
                  </a:lnTo>
                  <a:lnTo>
                    <a:pt x="45897" y="0"/>
                  </a:lnTo>
                  <a:cubicBezTo>
                    <a:pt x="541245" y="4047"/>
                    <a:pt x="1037978" y="150123"/>
                    <a:pt x="1470358" y="443982"/>
                  </a:cubicBezTo>
                  <a:lnTo>
                    <a:pt x="1657632" y="585664"/>
                  </a:lnTo>
                  <a:close/>
                </a:path>
              </a:pathLst>
            </a:custGeom>
            <a:solidFill>
              <a:srgbClr val="66C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A7E50B-9A97-B1DD-046E-65FA7BF83002}"/>
                </a:ext>
              </a:extLst>
            </p:cNvPr>
            <p:cNvSpPr txBox="1"/>
            <p:nvPr/>
          </p:nvSpPr>
          <p:spPr>
            <a:xfrm rot="20309908">
              <a:off x="4319876" y="934255"/>
              <a:ext cx="2029521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Geographic &amp; physical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environment</a:t>
              </a:r>
            </a:p>
          </p:txBody>
        </p:sp>
      </p:grpSp>
      <p:grpSp>
        <p:nvGrpSpPr>
          <p:cNvPr id="67" name="Climate change">
            <a:extLst>
              <a:ext uri="{FF2B5EF4-FFF2-40B4-BE49-F238E27FC236}">
                <a16:creationId xmlns:a16="http://schemas.microsoft.com/office/drawing/2014/main" id="{55BB2D9A-2611-494A-3030-5F7C35F2F72A}"/>
              </a:ext>
            </a:extLst>
          </p:cNvPr>
          <p:cNvGrpSpPr/>
          <p:nvPr/>
        </p:nvGrpSpPr>
        <p:grpSpPr>
          <a:xfrm>
            <a:off x="1850329" y="1149694"/>
            <a:ext cx="1889079" cy="2986781"/>
            <a:chOff x="3374328" y="1149693"/>
            <a:chExt cx="1889079" cy="2986781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C6DB118-A10C-DBD0-A24F-CF0230137AA4}"/>
                </a:ext>
              </a:extLst>
            </p:cNvPr>
            <p:cNvSpPr/>
            <p:nvPr/>
          </p:nvSpPr>
          <p:spPr>
            <a:xfrm rot="19200000">
              <a:off x="3374328" y="1178672"/>
              <a:ext cx="1889079" cy="2957802"/>
            </a:xfrm>
            <a:custGeom>
              <a:avLst/>
              <a:gdLst>
                <a:gd name="connsiteX0" fmla="*/ 1632277 w 1632277"/>
                <a:gd name="connsiteY0" fmla="*/ 0 h 2555717"/>
                <a:gd name="connsiteX1" fmla="*/ 1632277 w 1632277"/>
                <a:gd name="connsiteY1" fmla="*/ 2555717 h 2555717"/>
                <a:gd name="connsiteX2" fmla="*/ 0 w 1632277"/>
                <a:gd name="connsiteY2" fmla="*/ 610446 h 2555717"/>
                <a:gd name="connsiteX3" fmla="*/ 63652 w 1632277"/>
                <a:gd name="connsiteY3" fmla="*/ 554482 h 2555717"/>
                <a:gd name="connsiteX4" fmla="*/ 1440065 w 1632277"/>
                <a:gd name="connsiteY4" fmla="*/ 7607 h 2555717"/>
                <a:gd name="connsiteX5" fmla="*/ 1632277 w 1632277"/>
                <a:gd name="connsiteY5" fmla="*/ 0 h 25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277" h="2555717">
                  <a:moveTo>
                    <a:pt x="1632277" y="0"/>
                  </a:moveTo>
                  <a:lnTo>
                    <a:pt x="1632277" y="2555717"/>
                  </a:lnTo>
                  <a:lnTo>
                    <a:pt x="0" y="610446"/>
                  </a:lnTo>
                  <a:lnTo>
                    <a:pt x="63652" y="554482"/>
                  </a:lnTo>
                  <a:cubicBezTo>
                    <a:pt x="466289" y="234953"/>
                    <a:pt x="947005" y="50744"/>
                    <a:pt x="1440065" y="7607"/>
                  </a:cubicBezTo>
                  <a:lnTo>
                    <a:pt x="1632277" y="0"/>
                  </a:lnTo>
                  <a:close/>
                </a:path>
              </a:pathLst>
            </a:custGeom>
            <a:solidFill>
              <a:srgbClr val="21A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D65F08-E1EB-805D-8067-86B887AAF02B}"/>
                </a:ext>
              </a:extLst>
            </p:cNvPr>
            <p:cNvSpPr txBox="1"/>
            <p:nvPr/>
          </p:nvSpPr>
          <p:spPr>
            <a:xfrm rot="17823125">
              <a:off x="3147293" y="1991226"/>
              <a:ext cx="2029520" cy="34645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Climate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change</a:t>
              </a:r>
            </a:p>
          </p:txBody>
        </p:sp>
      </p:grpSp>
      <p:grpSp>
        <p:nvGrpSpPr>
          <p:cNvPr id="70" name="Social environment">
            <a:extLst>
              <a:ext uri="{FF2B5EF4-FFF2-40B4-BE49-F238E27FC236}">
                <a16:creationId xmlns:a16="http://schemas.microsoft.com/office/drawing/2014/main" id="{2DD365A6-FD82-583B-0F83-50D4FFD7952B}"/>
              </a:ext>
            </a:extLst>
          </p:cNvPr>
          <p:cNvGrpSpPr/>
          <p:nvPr/>
        </p:nvGrpSpPr>
        <p:grpSpPr>
          <a:xfrm>
            <a:off x="371318" y="2368482"/>
            <a:ext cx="2603823" cy="2329422"/>
            <a:chOff x="2736565" y="2231322"/>
            <a:chExt cx="2603823" cy="2329422"/>
          </a:xfrm>
        </p:grpSpPr>
        <p:sp>
          <p:nvSpPr>
            <p:cNvPr id="71" name="Shape - Social Environment">
              <a:extLst>
                <a:ext uri="{FF2B5EF4-FFF2-40B4-BE49-F238E27FC236}">
                  <a16:creationId xmlns:a16="http://schemas.microsoft.com/office/drawing/2014/main" id="{E9AF5CE5-3ED5-9DBB-C9FD-69B65C5A39AE}"/>
                </a:ext>
              </a:extLst>
            </p:cNvPr>
            <p:cNvSpPr/>
            <p:nvPr/>
          </p:nvSpPr>
          <p:spPr>
            <a:xfrm rot="19200000">
              <a:off x="2736565" y="2231322"/>
              <a:ext cx="2603823" cy="2211242"/>
            </a:xfrm>
            <a:custGeom>
              <a:avLst/>
              <a:gdLst>
                <a:gd name="connsiteX0" fmla="*/ 864842 w 2498348"/>
                <a:gd name="connsiteY0" fmla="*/ 0 h 1946737"/>
                <a:gd name="connsiteX1" fmla="*/ 2498348 w 2498348"/>
                <a:gd name="connsiteY1" fmla="*/ 1946737 h 1946737"/>
                <a:gd name="connsiteX2" fmla="*/ 0 w 2498348"/>
                <a:gd name="connsiteY2" fmla="*/ 1506210 h 1946737"/>
                <a:gd name="connsiteX3" fmla="*/ 9537 w 2498348"/>
                <a:gd name="connsiteY3" fmla="*/ 1444029 h 1946737"/>
                <a:gd name="connsiteX4" fmla="*/ 561188 w 2498348"/>
                <a:gd name="connsiteY4" fmla="*/ 302419 h 1946737"/>
                <a:gd name="connsiteX5" fmla="*/ 740856 w 2498348"/>
                <a:gd name="connsiteY5" fmla="*/ 109010 h 1946737"/>
                <a:gd name="connsiteX6" fmla="*/ 864842 w 2498348"/>
                <a:gd name="connsiteY6" fmla="*/ 0 h 1946737"/>
                <a:gd name="connsiteX0" fmla="*/ 864842 w 2498348"/>
                <a:gd name="connsiteY0" fmla="*/ 0 h 1946737"/>
                <a:gd name="connsiteX1" fmla="*/ 2498348 w 2498348"/>
                <a:gd name="connsiteY1" fmla="*/ 1946737 h 1946737"/>
                <a:gd name="connsiteX2" fmla="*/ 1886388 w 2498348"/>
                <a:gd name="connsiteY2" fmla="*/ 1908675 h 1946737"/>
                <a:gd name="connsiteX3" fmla="*/ 0 w 2498348"/>
                <a:gd name="connsiteY3" fmla="*/ 1506210 h 1946737"/>
                <a:gd name="connsiteX4" fmla="*/ 9537 w 2498348"/>
                <a:gd name="connsiteY4" fmla="*/ 1444029 h 1946737"/>
                <a:gd name="connsiteX5" fmla="*/ 561188 w 2498348"/>
                <a:gd name="connsiteY5" fmla="*/ 302419 h 1946737"/>
                <a:gd name="connsiteX6" fmla="*/ 740856 w 2498348"/>
                <a:gd name="connsiteY6" fmla="*/ 109010 h 1946737"/>
                <a:gd name="connsiteX7" fmla="*/ 864842 w 2498348"/>
                <a:gd name="connsiteY7" fmla="*/ 0 h 1946737"/>
                <a:gd name="connsiteX0" fmla="*/ 864842 w 2249858"/>
                <a:gd name="connsiteY0" fmla="*/ 0 h 1910644"/>
                <a:gd name="connsiteX1" fmla="*/ 2249858 w 2249858"/>
                <a:gd name="connsiteY1" fmla="*/ 1577074 h 1910644"/>
                <a:gd name="connsiteX2" fmla="*/ 1886388 w 2249858"/>
                <a:gd name="connsiteY2" fmla="*/ 1908675 h 1910644"/>
                <a:gd name="connsiteX3" fmla="*/ 0 w 2249858"/>
                <a:gd name="connsiteY3" fmla="*/ 1506210 h 1910644"/>
                <a:gd name="connsiteX4" fmla="*/ 9537 w 2249858"/>
                <a:gd name="connsiteY4" fmla="*/ 1444029 h 1910644"/>
                <a:gd name="connsiteX5" fmla="*/ 561188 w 2249858"/>
                <a:gd name="connsiteY5" fmla="*/ 302419 h 1910644"/>
                <a:gd name="connsiteX6" fmla="*/ 740856 w 2249858"/>
                <a:gd name="connsiteY6" fmla="*/ 109010 h 1910644"/>
                <a:gd name="connsiteX7" fmla="*/ 864842 w 2249858"/>
                <a:gd name="connsiteY7" fmla="*/ 0 h 191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9858" h="1910644">
                  <a:moveTo>
                    <a:pt x="864842" y="0"/>
                  </a:moveTo>
                  <a:lnTo>
                    <a:pt x="2249858" y="1577074"/>
                  </a:lnTo>
                  <a:cubicBezTo>
                    <a:pt x="2057708" y="1543878"/>
                    <a:pt x="2078538" y="1941871"/>
                    <a:pt x="1886388" y="1908675"/>
                  </a:cubicBezTo>
                  <a:lnTo>
                    <a:pt x="0" y="1506210"/>
                  </a:lnTo>
                  <a:lnTo>
                    <a:pt x="9537" y="1444029"/>
                  </a:lnTo>
                  <a:cubicBezTo>
                    <a:pt x="92348" y="1036557"/>
                    <a:pt x="275122" y="643339"/>
                    <a:pt x="561188" y="302419"/>
                  </a:cubicBezTo>
                  <a:cubicBezTo>
                    <a:pt x="618401" y="234235"/>
                    <a:pt x="678392" y="169757"/>
                    <a:pt x="740856" y="109010"/>
                  </a:cubicBezTo>
                  <a:lnTo>
                    <a:pt x="864842" y="0"/>
                  </a:lnTo>
                  <a:close/>
                </a:path>
              </a:pathLst>
            </a:custGeom>
            <a:solidFill>
              <a:srgbClr val="3F5F7A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72" name="Text- Social Environment">
              <a:extLst>
                <a:ext uri="{FF2B5EF4-FFF2-40B4-BE49-F238E27FC236}">
                  <a16:creationId xmlns:a16="http://schemas.microsoft.com/office/drawing/2014/main" id="{DA369D37-BF9B-687D-8E3E-6228018A3177}"/>
                </a:ext>
              </a:extLst>
            </p:cNvPr>
            <p:cNvSpPr txBox="1"/>
            <p:nvPr/>
          </p:nvSpPr>
          <p:spPr>
            <a:xfrm rot="15655923">
              <a:off x="2974676" y="3251498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Social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environment</a:t>
              </a:r>
            </a:p>
          </p:txBody>
        </p:sp>
      </p:grpSp>
      <p:grpSp>
        <p:nvGrpSpPr>
          <p:cNvPr id="73" name="Goverment and political factors">
            <a:extLst>
              <a:ext uri="{FF2B5EF4-FFF2-40B4-BE49-F238E27FC236}">
                <a16:creationId xmlns:a16="http://schemas.microsoft.com/office/drawing/2014/main" id="{27673B95-0772-896B-654F-080DBED14652}"/>
              </a:ext>
            </a:extLst>
          </p:cNvPr>
          <p:cNvGrpSpPr/>
          <p:nvPr/>
        </p:nvGrpSpPr>
        <p:grpSpPr>
          <a:xfrm>
            <a:off x="6361120" y="2377369"/>
            <a:ext cx="2412226" cy="2510379"/>
            <a:chOff x="6879280" y="2231064"/>
            <a:chExt cx="2412226" cy="251037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7C6B29C-EBF0-A079-DADF-AA479BDB9BB9}"/>
                </a:ext>
              </a:extLst>
            </p:cNvPr>
            <p:cNvSpPr/>
            <p:nvPr/>
          </p:nvSpPr>
          <p:spPr>
            <a:xfrm rot="19200000">
              <a:off x="6879280" y="2231064"/>
              <a:ext cx="2412226" cy="2510379"/>
            </a:xfrm>
            <a:custGeom>
              <a:avLst/>
              <a:gdLst>
                <a:gd name="connsiteX0" fmla="*/ 2243321 w 2243321"/>
                <a:gd name="connsiteY0" fmla="*/ 1295182 h 2425414"/>
                <a:gd name="connsiteX1" fmla="*/ 2151597 w 2243321"/>
                <a:gd name="connsiteY1" fmla="*/ 1445908 h 2425414"/>
                <a:gd name="connsiteX2" fmla="*/ 1992325 w 2243321"/>
                <a:gd name="connsiteY2" fmla="*/ 1656432 h 2425414"/>
                <a:gd name="connsiteX3" fmla="*/ 963852 w 2243321"/>
                <a:gd name="connsiteY3" fmla="*/ 2397940 h 2425414"/>
                <a:gd name="connsiteX4" fmla="*/ 882778 w 2243321"/>
                <a:gd name="connsiteY4" fmla="*/ 2425414 h 2425414"/>
                <a:gd name="connsiteX5" fmla="*/ 0 w 2243321"/>
                <a:gd name="connsiteY5" fmla="*/ 0 h 2425414"/>
                <a:gd name="connsiteX6" fmla="*/ 2243321 w 2243321"/>
                <a:gd name="connsiteY6" fmla="*/ 1295182 h 2425414"/>
                <a:gd name="connsiteX0" fmla="*/ 2243321 w 2243321"/>
                <a:gd name="connsiteY0" fmla="*/ 1295182 h 2425414"/>
                <a:gd name="connsiteX1" fmla="*/ 2151597 w 2243321"/>
                <a:gd name="connsiteY1" fmla="*/ 1445908 h 2425414"/>
                <a:gd name="connsiteX2" fmla="*/ 1992325 w 2243321"/>
                <a:gd name="connsiteY2" fmla="*/ 1656432 h 2425414"/>
                <a:gd name="connsiteX3" fmla="*/ 963852 w 2243321"/>
                <a:gd name="connsiteY3" fmla="*/ 2397940 h 2425414"/>
                <a:gd name="connsiteX4" fmla="*/ 882778 w 2243321"/>
                <a:gd name="connsiteY4" fmla="*/ 2425414 h 2425414"/>
                <a:gd name="connsiteX5" fmla="*/ 206517 w 2243321"/>
                <a:gd name="connsiteY5" fmla="*/ 561350 h 2425414"/>
                <a:gd name="connsiteX6" fmla="*/ 0 w 2243321"/>
                <a:gd name="connsiteY6" fmla="*/ 0 h 2425414"/>
                <a:gd name="connsiteX7" fmla="*/ 2243321 w 2243321"/>
                <a:gd name="connsiteY7" fmla="*/ 1295182 h 2425414"/>
                <a:gd name="connsiteX0" fmla="*/ 2243321 w 2243321"/>
                <a:gd name="connsiteY0" fmla="*/ 1295182 h 2425414"/>
                <a:gd name="connsiteX1" fmla="*/ 2151597 w 2243321"/>
                <a:gd name="connsiteY1" fmla="*/ 1445908 h 2425414"/>
                <a:gd name="connsiteX2" fmla="*/ 1992325 w 2243321"/>
                <a:gd name="connsiteY2" fmla="*/ 1656432 h 2425414"/>
                <a:gd name="connsiteX3" fmla="*/ 963852 w 2243321"/>
                <a:gd name="connsiteY3" fmla="*/ 2397940 h 2425414"/>
                <a:gd name="connsiteX4" fmla="*/ 882778 w 2243321"/>
                <a:gd name="connsiteY4" fmla="*/ 2425414 h 2425414"/>
                <a:gd name="connsiteX5" fmla="*/ 206517 w 2243321"/>
                <a:gd name="connsiteY5" fmla="*/ 561350 h 2425414"/>
                <a:gd name="connsiteX6" fmla="*/ 0 w 2243321"/>
                <a:gd name="connsiteY6" fmla="*/ 0 h 2425414"/>
                <a:gd name="connsiteX7" fmla="*/ 489329 w 2243321"/>
                <a:gd name="connsiteY7" fmla="*/ 288329 h 2425414"/>
                <a:gd name="connsiteX8" fmla="*/ 2243321 w 2243321"/>
                <a:gd name="connsiteY8" fmla="*/ 1295182 h 2425414"/>
                <a:gd name="connsiteX0" fmla="*/ 2036804 w 2036804"/>
                <a:gd name="connsiteY0" fmla="*/ 1006853 h 2137085"/>
                <a:gd name="connsiteX1" fmla="*/ 1945080 w 2036804"/>
                <a:gd name="connsiteY1" fmla="*/ 1157579 h 2137085"/>
                <a:gd name="connsiteX2" fmla="*/ 1785808 w 2036804"/>
                <a:gd name="connsiteY2" fmla="*/ 1368103 h 2137085"/>
                <a:gd name="connsiteX3" fmla="*/ 757335 w 2036804"/>
                <a:gd name="connsiteY3" fmla="*/ 2109611 h 2137085"/>
                <a:gd name="connsiteX4" fmla="*/ 676261 w 2036804"/>
                <a:gd name="connsiteY4" fmla="*/ 2137085 h 2137085"/>
                <a:gd name="connsiteX5" fmla="*/ 0 w 2036804"/>
                <a:gd name="connsiteY5" fmla="*/ 273021 h 2137085"/>
                <a:gd name="connsiteX6" fmla="*/ 282812 w 2036804"/>
                <a:gd name="connsiteY6" fmla="*/ 0 h 2137085"/>
                <a:gd name="connsiteX7" fmla="*/ 2036804 w 2036804"/>
                <a:gd name="connsiteY7" fmla="*/ 1006853 h 2137085"/>
                <a:gd name="connsiteX0" fmla="*/ 2036804 w 2036804"/>
                <a:gd name="connsiteY0" fmla="*/ 1038885 h 2169117"/>
                <a:gd name="connsiteX1" fmla="*/ 1945080 w 2036804"/>
                <a:gd name="connsiteY1" fmla="*/ 1189611 h 2169117"/>
                <a:gd name="connsiteX2" fmla="*/ 1785808 w 2036804"/>
                <a:gd name="connsiteY2" fmla="*/ 1400135 h 2169117"/>
                <a:gd name="connsiteX3" fmla="*/ 757335 w 2036804"/>
                <a:gd name="connsiteY3" fmla="*/ 2141643 h 2169117"/>
                <a:gd name="connsiteX4" fmla="*/ 676261 w 2036804"/>
                <a:gd name="connsiteY4" fmla="*/ 2169117 h 2169117"/>
                <a:gd name="connsiteX5" fmla="*/ 0 w 2036804"/>
                <a:gd name="connsiteY5" fmla="*/ 305053 h 2169117"/>
                <a:gd name="connsiteX6" fmla="*/ 315061 w 2036804"/>
                <a:gd name="connsiteY6" fmla="*/ 0 h 2169117"/>
                <a:gd name="connsiteX7" fmla="*/ 2036804 w 2036804"/>
                <a:gd name="connsiteY7" fmla="*/ 1038885 h 2169117"/>
                <a:gd name="connsiteX0" fmla="*/ 2084307 w 2084307"/>
                <a:gd name="connsiteY0" fmla="*/ 1038885 h 2169117"/>
                <a:gd name="connsiteX1" fmla="*/ 1992583 w 2084307"/>
                <a:gd name="connsiteY1" fmla="*/ 1189611 h 2169117"/>
                <a:gd name="connsiteX2" fmla="*/ 1833311 w 2084307"/>
                <a:gd name="connsiteY2" fmla="*/ 1400135 h 2169117"/>
                <a:gd name="connsiteX3" fmla="*/ 804838 w 2084307"/>
                <a:gd name="connsiteY3" fmla="*/ 2141643 h 2169117"/>
                <a:gd name="connsiteX4" fmla="*/ 723764 w 2084307"/>
                <a:gd name="connsiteY4" fmla="*/ 2169117 h 2169117"/>
                <a:gd name="connsiteX5" fmla="*/ 0 w 2084307"/>
                <a:gd name="connsiteY5" fmla="*/ 329654 h 2169117"/>
                <a:gd name="connsiteX6" fmla="*/ 362564 w 2084307"/>
                <a:gd name="connsiteY6" fmla="*/ 0 h 2169117"/>
                <a:gd name="connsiteX7" fmla="*/ 2084307 w 2084307"/>
                <a:gd name="connsiteY7" fmla="*/ 1038885 h 216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4307" h="2169117">
                  <a:moveTo>
                    <a:pt x="2084307" y="1038885"/>
                  </a:moveTo>
                  <a:lnTo>
                    <a:pt x="1992583" y="1189611"/>
                  </a:lnTo>
                  <a:cubicBezTo>
                    <a:pt x="1943606" y="1261675"/>
                    <a:pt x="1890525" y="1331951"/>
                    <a:pt x="1833311" y="1400135"/>
                  </a:cubicBezTo>
                  <a:cubicBezTo>
                    <a:pt x="1547246" y="1741055"/>
                    <a:pt x="1191740" y="1989333"/>
                    <a:pt x="804838" y="2141643"/>
                  </a:cubicBezTo>
                  <a:lnTo>
                    <a:pt x="723764" y="2169117"/>
                  </a:lnTo>
                  <a:cubicBezTo>
                    <a:pt x="497462" y="1548813"/>
                    <a:pt x="226302" y="949958"/>
                    <a:pt x="0" y="329654"/>
                  </a:cubicBezTo>
                  <a:lnTo>
                    <a:pt x="362564" y="0"/>
                  </a:lnTo>
                  <a:lnTo>
                    <a:pt x="2084307" y="1038885"/>
                  </a:lnTo>
                  <a:close/>
                </a:path>
              </a:pathLst>
            </a:custGeom>
            <a:solidFill>
              <a:srgbClr val="DF5436"/>
            </a:solid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57D315-083B-42AE-CD1C-EED09AF6D93E}"/>
                </a:ext>
              </a:extLst>
            </p:cNvPr>
            <p:cNvSpPr txBox="1"/>
            <p:nvPr/>
          </p:nvSpPr>
          <p:spPr>
            <a:xfrm rot="6127233">
              <a:off x="7077374" y="3289371"/>
              <a:ext cx="2029520" cy="5889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Government 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political factors</a:t>
              </a:r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2F303E-DC3B-4F9D-BDA5-46883259ADC8}"/>
              </a:ext>
            </a:extLst>
          </p:cNvPr>
          <p:cNvSpPr/>
          <p:nvPr/>
        </p:nvSpPr>
        <p:spPr>
          <a:xfrm rot="19200000">
            <a:off x="2235288" y="1907353"/>
            <a:ext cx="2790558" cy="1532568"/>
          </a:xfrm>
          <a:custGeom>
            <a:avLst/>
            <a:gdLst>
              <a:gd name="connsiteX0" fmla="*/ 2458737 w 2479025"/>
              <a:gd name="connsiteY0" fmla="*/ 353740 h 1361475"/>
              <a:gd name="connsiteX1" fmla="*/ 2479025 w 2479025"/>
              <a:gd name="connsiteY1" fmla="*/ 372586 h 1361475"/>
              <a:gd name="connsiteX2" fmla="*/ 2047393 w 2479025"/>
              <a:gd name="connsiteY2" fmla="*/ 886985 h 1361475"/>
              <a:gd name="connsiteX3" fmla="*/ 2027105 w 2479025"/>
              <a:gd name="connsiteY3" fmla="*/ 868139 h 1361475"/>
              <a:gd name="connsiteX4" fmla="*/ 843203 w 2479025"/>
              <a:gd name="connsiteY4" fmla="*/ 971717 h 1361475"/>
              <a:gd name="connsiteX5" fmla="*/ 683535 w 2479025"/>
              <a:gd name="connsiteY5" fmla="*/ 1264738 h 1361475"/>
              <a:gd name="connsiteX6" fmla="*/ 663841 w 2479025"/>
              <a:gd name="connsiteY6" fmla="*/ 1361475 h 1361475"/>
              <a:gd name="connsiteX7" fmla="*/ 0 w 2479025"/>
              <a:gd name="connsiteY7" fmla="*/ 1244422 h 1361475"/>
              <a:gd name="connsiteX8" fmla="*/ 5371 w 2479025"/>
              <a:gd name="connsiteY8" fmla="*/ 1209413 h 1361475"/>
              <a:gd name="connsiteX9" fmla="*/ 328804 w 2479025"/>
              <a:gd name="connsiteY9" fmla="*/ 540085 h 1361475"/>
              <a:gd name="connsiteX10" fmla="*/ 2458737 w 2479025"/>
              <a:gd name="connsiteY10" fmla="*/ 353740 h 136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9025" h="1361475">
                <a:moveTo>
                  <a:pt x="2458737" y="353740"/>
                </a:moveTo>
                <a:lnTo>
                  <a:pt x="2479025" y="372586"/>
                </a:lnTo>
                <a:lnTo>
                  <a:pt x="2047393" y="886985"/>
                </a:lnTo>
                <a:lnTo>
                  <a:pt x="2027105" y="868139"/>
                </a:lnTo>
                <a:cubicBezTo>
                  <a:pt x="1671577" y="569815"/>
                  <a:pt x="1141527" y="616189"/>
                  <a:pt x="843203" y="971717"/>
                </a:cubicBezTo>
                <a:cubicBezTo>
                  <a:pt x="768622" y="1060599"/>
                  <a:pt x="715585" y="1160388"/>
                  <a:pt x="683535" y="1264738"/>
                </a:cubicBezTo>
                <a:lnTo>
                  <a:pt x="663841" y="1361475"/>
                </a:lnTo>
                <a:lnTo>
                  <a:pt x="0" y="1244422"/>
                </a:lnTo>
                <a:lnTo>
                  <a:pt x="5371" y="1209413"/>
                </a:lnTo>
                <a:cubicBezTo>
                  <a:pt x="53923" y="970511"/>
                  <a:pt x="161083" y="739967"/>
                  <a:pt x="328804" y="540085"/>
                </a:cubicBezTo>
                <a:cubicBezTo>
                  <a:pt x="865511" y="-99538"/>
                  <a:pt x="1819115" y="-182967"/>
                  <a:pt x="2458737" y="353740"/>
                </a:cubicBezTo>
                <a:close/>
              </a:path>
            </a:pathLst>
          </a:custGeom>
          <a:solidFill>
            <a:srgbClr val="349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35F428F-2262-2227-0B9B-C7DB60E2DCBA}"/>
              </a:ext>
            </a:extLst>
          </p:cNvPr>
          <p:cNvSpPr/>
          <p:nvPr/>
        </p:nvSpPr>
        <p:spPr>
          <a:xfrm rot="19200000">
            <a:off x="4666156" y="1236046"/>
            <a:ext cx="1338540" cy="2859228"/>
          </a:xfrm>
          <a:custGeom>
            <a:avLst/>
            <a:gdLst>
              <a:gd name="connsiteX0" fmla="*/ 676020 w 1189108"/>
              <a:gd name="connsiteY0" fmla="*/ 0 h 2540029"/>
              <a:gd name="connsiteX1" fmla="*/ 762420 w 1189108"/>
              <a:gd name="connsiteY1" fmla="*/ 80261 h 2540029"/>
              <a:gd name="connsiteX2" fmla="*/ 835369 w 1189108"/>
              <a:gd name="connsiteY2" fmla="*/ 2104855 h 2540029"/>
              <a:gd name="connsiteX3" fmla="*/ 232374 w 1189108"/>
              <a:gd name="connsiteY3" fmla="*/ 2539602 h 2540029"/>
              <a:gd name="connsiteX4" fmla="*/ 231117 w 1189108"/>
              <a:gd name="connsiteY4" fmla="*/ 2540029 h 2540029"/>
              <a:gd name="connsiteX5" fmla="*/ 0 w 1189108"/>
              <a:gd name="connsiteY5" fmla="*/ 1905041 h 2540029"/>
              <a:gd name="connsiteX6" fmla="*/ 60126 w 1189108"/>
              <a:gd name="connsiteY6" fmla="*/ 1881348 h 2540029"/>
              <a:gd name="connsiteX7" fmla="*/ 320970 w 1189108"/>
              <a:gd name="connsiteY7" fmla="*/ 1673223 h 2540029"/>
              <a:gd name="connsiteX8" fmla="*/ 280422 w 1189108"/>
              <a:gd name="connsiteY8" fmla="*/ 547873 h 2540029"/>
              <a:gd name="connsiteX9" fmla="*/ 244388 w 1189108"/>
              <a:gd name="connsiteY9" fmla="*/ 514399 h 2540029"/>
              <a:gd name="connsiteX10" fmla="*/ 676020 w 1189108"/>
              <a:gd name="connsiteY10" fmla="*/ 0 h 25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9108" h="2540029">
                <a:moveTo>
                  <a:pt x="676020" y="0"/>
                </a:moveTo>
                <a:lnTo>
                  <a:pt x="762420" y="80261"/>
                </a:lnTo>
                <a:cubicBezTo>
                  <a:pt x="1296653" y="629603"/>
                  <a:pt x="1338532" y="1505209"/>
                  <a:pt x="835369" y="2104855"/>
                </a:cubicBezTo>
                <a:cubicBezTo>
                  <a:pt x="667648" y="2304737"/>
                  <a:pt x="459215" y="2450303"/>
                  <a:pt x="232374" y="2539602"/>
                </a:cubicBezTo>
                <a:lnTo>
                  <a:pt x="231117" y="2540029"/>
                </a:lnTo>
                <a:lnTo>
                  <a:pt x="0" y="1905041"/>
                </a:lnTo>
                <a:lnTo>
                  <a:pt x="60126" y="1881348"/>
                </a:lnTo>
                <a:cubicBezTo>
                  <a:pt x="157326" y="1831665"/>
                  <a:pt x="246389" y="1762105"/>
                  <a:pt x="320970" y="1673223"/>
                </a:cubicBezTo>
                <a:cubicBezTo>
                  <a:pt x="600649" y="1339915"/>
                  <a:pt x="577371" y="853219"/>
                  <a:pt x="280422" y="547873"/>
                </a:cubicBezTo>
                <a:lnTo>
                  <a:pt x="244388" y="514399"/>
                </a:lnTo>
                <a:lnTo>
                  <a:pt x="676020" y="0"/>
                </a:lnTo>
                <a:close/>
              </a:path>
            </a:pathLst>
          </a:custGeom>
          <a:solidFill>
            <a:srgbClr val="E56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56F80F9-A00C-DDAB-276B-F0EF6AF4A58E}"/>
              </a:ext>
            </a:extLst>
          </p:cNvPr>
          <p:cNvSpPr/>
          <p:nvPr/>
        </p:nvSpPr>
        <p:spPr>
          <a:xfrm rot="19200000">
            <a:off x="3324209" y="3105082"/>
            <a:ext cx="2315612" cy="1992763"/>
          </a:xfrm>
          <a:custGeom>
            <a:avLst/>
            <a:gdLst>
              <a:gd name="connsiteX0" fmla="*/ 1826139 w 2057102"/>
              <a:gd name="connsiteY0" fmla="*/ 1033751 h 1770295"/>
              <a:gd name="connsiteX1" fmla="*/ 2057102 w 2057102"/>
              <a:gd name="connsiteY1" fmla="*/ 1668320 h 1770295"/>
              <a:gd name="connsiteX2" fmla="*/ 1928886 w 2057102"/>
              <a:gd name="connsiteY2" fmla="*/ 1711770 h 1770295"/>
              <a:gd name="connsiteX3" fmla="*/ 540084 w 2057102"/>
              <a:gd name="connsiteY3" fmla="*/ 1416556 h 1770295"/>
              <a:gd name="connsiteX4" fmla="*/ 8192 w 2057102"/>
              <a:gd name="connsiteY4" fmla="*/ 100117 h 1770295"/>
              <a:gd name="connsiteX5" fmla="*/ 23549 w 2057102"/>
              <a:gd name="connsiteY5" fmla="*/ 0 h 1770295"/>
              <a:gd name="connsiteX6" fmla="*/ 686951 w 2057102"/>
              <a:gd name="connsiteY6" fmla="*/ 116976 h 1770295"/>
              <a:gd name="connsiteX7" fmla="*/ 676069 w 2057102"/>
              <a:gd name="connsiteY7" fmla="*/ 170427 h 1770295"/>
              <a:gd name="connsiteX8" fmla="*/ 971716 w 2057102"/>
              <a:gd name="connsiteY8" fmla="*/ 902157 h 1770295"/>
              <a:gd name="connsiteX9" fmla="*/ 1743668 w 2057102"/>
              <a:gd name="connsiteY9" fmla="*/ 1066249 h 1770295"/>
              <a:gd name="connsiteX10" fmla="*/ 1826139 w 2057102"/>
              <a:gd name="connsiteY10" fmla="*/ 1033751 h 177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102" h="1770295">
                <a:moveTo>
                  <a:pt x="1826139" y="1033751"/>
                </a:moveTo>
                <a:lnTo>
                  <a:pt x="2057102" y="1668320"/>
                </a:lnTo>
                <a:lnTo>
                  <a:pt x="1928886" y="1711770"/>
                </a:lnTo>
                <a:cubicBezTo>
                  <a:pt x="1462261" y="1845199"/>
                  <a:pt x="939848" y="1751998"/>
                  <a:pt x="540084" y="1416556"/>
                </a:cubicBezTo>
                <a:cubicBezTo>
                  <a:pt x="140320" y="1081114"/>
                  <a:pt x="-42181" y="582822"/>
                  <a:pt x="8192" y="100117"/>
                </a:cubicBezTo>
                <a:lnTo>
                  <a:pt x="23549" y="0"/>
                </a:lnTo>
                <a:lnTo>
                  <a:pt x="686951" y="116976"/>
                </a:lnTo>
                <a:lnTo>
                  <a:pt x="676069" y="170427"/>
                </a:lnTo>
                <a:cubicBezTo>
                  <a:pt x="648070" y="438734"/>
                  <a:pt x="749511" y="715705"/>
                  <a:pt x="971716" y="902157"/>
                </a:cubicBezTo>
                <a:cubicBezTo>
                  <a:pt x="1193921" y="1088609"/>
                  <a:pt x="1484299" y="1140414"/>
                  <a:pt x="1743668" y="1066249"/>
                </a:cubicBezTo>
                <a:lnTo>
                  <a:pt x="1826139" y="1033751"/>
                </a:lnTo>
                <a:close/>
              </a:path>
            </a:pathLst>
          </a:custGeom>
          <a:solidFill>
            <a:srgbClr val="5C1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79" name="Structural">
            <a:extLst>
              <a:ext uri="{FF2B5EF4-FFF2-40B4-BE49-F238E27FC236}">
                <a16:creationId xmlns:a16="http://schemas.microsoft.com/office/drawing/2014/main" id="{32868937-7EB1-B0CB-87DD-71917CB5F914}"/>
              </a:ext>
            </a:extLst>
          </p:cNvPr>
          <p:cNvSpPr txBox="1"/>
          <p:nvPr/>
        </p:nvSpPr>
        <p:spPr>
          <a:xfrm rot="3870556">
            <a:off x="2123420" y="1642995"/>
            <a:ext cx="3674519" cy="37782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5925716"/>
              </a:avLst>
            </a:prstTxWarp>
            <a:spAutoFit/>
          </a:bodyPr>
          <a:lstStyle/>
          <a:p>
            <a:pPr algn="ctr"/>
            <a:r>
              <a:rPr lang="en-US" dirty="0">
                <a:solidFill>
                  <a:srgbClr val="FCE1CC"/>
                </a:solidFill>
              </a:rPr>
              <a:t>Structural</a:t>
            </a:r>
          </a:p>
        </p:txBody>
      </p:sp>
      <p:sp>
        <p:nvSpPr>
          <p:cNvPr id="80" name="Environmental">
            <a:extLst>
              <a:ext uri="{FF2B5EF4-FFF2-40B4-BE49-F238E27FC236}">
                <a16:creationId xmlns:a16="http://schemas.microsoft.com/office/drawing/2014/main" id="{BDC2B16D-BCAE-179A-9A97-2B3A246C35C1}"/>
              </a:ext>
            </a:extLst>
          </p:cNvPr>
          <p:cNvSpPr txBox="1"/>
          <p:nvPr/>
        </p:nvSpPr>
        <p:spPr>
          <a:xfrm rot="18542443">
            <a:off x="3825936" y="1411691"/>
            <a:ext cx="3499655" cy="56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5436175"/>
              </a:avLst>
            </a:prstTxWarp>
            <a:spAutoFit/>
          </a:bodyPr>
          <a:lstStyle/>
          <a:p>
            <a:pPr algn="ctr"/>
            <a:r>
              <a:rPr lang="en-US" dirty="0">
                <a:solidFill>
                  <a:srgbClr val="D9F3E1"/>
                </a:solidFill>
              </a:rPr>
              <a:t>Environmental</a:t>
            </a:r>
          </a:p>
        </p:txBody>
      </p:sp>
      <p:sp>
        <p:nvSpPr>
          <p:cNvPr id="81" name="Social">
            <a:extLst>
              <a:ext uri="{FF2B5EF4-FFF2-40B4-BE49-F238E27FC236}">
                <a16:creationId xmlns:a16="http://schemas.microsoft.com/office/drawing/2014/main" id="{724BFDF6-8B98-A4EA-20DA-6928B7785160}"/>
              </a:ext>
            </a:extLst>
          </p:cNvPr>
          <p:cNvSpPr txBox="1"/>
          <p:nvPr/>
        </p:nvSpPr>
        <p:spPr>
          <a:xfrm rot="21437792">
            <a:off x="1736441" y="-2145106"/>
            <a:ext cx="5188577" cy="670108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0D5F7"/>
                </a:solidFill>
              </a:rPr>
              <a:t>Social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66E516F-D1B2-9A4C-2E53-8716FC7B5A6E}"/>
              </a:ext>
            </a:extLst>
          </p:cNvPr>
          <p:cNvSpPr/>
          <p:nvPr/>
        </p:nvSpPr>
        <p:spPr>
          <a:xfrm>
            <a:off x="3710413" y="2474036"/>
            <a:ext cx="1465224" cy="14652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424BA3E-E008-6D7B-68CA-CAE30ECF83CF}"/>
              </a:ext>
            </a:extLst>
          </p:cNvPr>
          <p:cNvSpPr/>
          <p:nvPr/>
        </p:nvSpPr>
        <p:spPr>
          <a:xfrm rot="4920898" flipV="1">
            <a:off x="3711906" y="2482536"/>
            <a:ext cx="1461826" cy="1464686"/>
          </a:xfrm>
          <a:prstGeom prst="ellipse">
            <a:avLst/>
          </a:prstGeom>
          <a:solidFill>
            <a:srgbClr val="CAF5F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B91B96-257F-C827-64C9-600C3D73119C}"/>
              </a:ext>
            </a:extLst>
          </p:cNvPr>
          <p:cNvSpPr txBox="1"/>
          <p:nvPr/>
        </p:nvSpPr>
        <p:spPr>
          <a:xfrm>
            <a:off x="3934014" y="3303726"/>
            <a:ext cx="113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687C"/>
                </a:solidFill>
              </a:rPr>
              <a:t>Individual</a:t>
            </a:r>
          </a:p>
        </p:txBody>
      </p:sp>
      <p:pic>
        <p:nvPicPr>
          <p:cNvPr id="85" name="Graphic 84" descr="User outline">
            <a:extLst>
              <a:ext uri="{FF2B5EF4-FFF2-40B4-BE49-F238E27FC236}">
                <a16:creationId xmlns:a16="http://schemas.microsoft.com/office/drawing/2014/main" id="{B67FD1F4-160A-63F8-832D-ACFC8C0C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0066" y="2572306"/>
            <a:ext cx="809513" cy="809513"/>
          </a:xfrm>
          <a:prstGeom prst="rect">
            <a:avLst/>
          </a:pr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422FB27-563B-26B3-DE03-010C46C9C2CD}"/>
              </a:ext>
            </a:extLst>
          </p:cNvPr>
          <p:cNvSpPr/>
          <p:nvPr/>
        </p:nvSpPr>
        <p:spPr>
          <a:xfrm rot="20400000">
            <a:off x="4041868" y="1375448"/>
            <a:ext cx="1121999" cy="1057787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1999" h="1057787">
                <a:moveTo>
                  <a:pt x="503309" y="86819"/>
                </a:moveTo>
                <a:cubicBezTo>
                  <a:pt x="715776" y="154627"/>
                  <a:pt x="917063" y="260902"/>
                  <a:pt x="1095747" y="403664"/>
                </a:cubicBezTo>
                <a:lnTo>
                  <a:pt x="1121999" y="426732"/>
                </a:lnTo>
                <a:lnTo>
                  <a:pt x="592480" y="1057787"/>
                </a:lnTo>
                <a:lnTo>
                  <a:pt x="620866" y="1037070"/>
                </a:lnTo>
                <a:cubicBezTo>
                  <a:pt x="471887" y="918041"/>
                  <a:pt x="385583" y="824530"/>
                  <a:pt x="201498" y="800479"/>
                </a:cubicBezTo>
                <a:lnTo>
                  <a:pt x="0" y="767261"/>
                </a:lnTo>
                <a:lnTo>
                  <a:pt x="8934" y="10"/>
                </a:lnTo>
                <a:lnTo>
                  <a:pt x="11214" y="0"/>
                </a:lnTo>
                <a:cubicBezTo>
                  <a:pt x="178321" y="6744"/>
                  <a:pt x="343960" y="35963"/>
                  <a:pt x="503309" y="86819"/>
                </a:cubicBezTo>
                <a:close/>
              </a:path>
            </a:pathLst>
          </a:custGeom>
          <a:gradFill flip="none" rotWithShape="1">
            <a:gsLst>
              <a:gs pos="12000">
                <a:srgbClr val="349853"/>
              </a:gs>
              <a:gs pos="62000">
                <a:srgbClr val="E56A0D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92E68A-679A-6127-2BE6-B12C6250C975}"/>
              </a:ext>
            </a:extLst>
          </p:cNvPr>
          <p:cNvSpPr/>
          <p:nvPr/>
        </p:nvSpPr>
        <p:spPr>
          <a:xfrm rot="12785248">
            <a:off x="2749342" y="3374734"/>
            <a:ext cx="1121999" cy="1037070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37070"/>
              <a:gd name="connsiteX1" fmla="*/ 1095747 w 1121999"/>
              <a:gd name="connsiteY1" fmla="*/ 403664 h 1037070"/>
              <a:gd name="connsiteX2" fmla="*/ 1121999 w 1121999"/>
              <a:gd name="connsiteY2" fmla="*/ 426732 h 1037070"/>
              <a:gd name="connsiteX3" fmla="*/ 628662 w 1121999"/>
              <a:gd name="connsiteY3" fmla="*/ 1008632 h 1037070"/>
              <a:gd name="connsiteX4" fmla="*/ 620866 w 1121999"/>
              <a:gd name="connsiteY4" fmla="*/ 1037070 h 1037070"/>
              <a:gd name="connsiteX5" fmla="*/ 201498 w 1121999"/>
              <a:gd name="connsiteY5" fmla="*/ 800479 h 1037070"/>
              <a:gd name="connsiteX6" fmla="*/ 0 w 1121999"/>
              <a:gd name="connsiteY6" fmla="*/ 767261 h 1037070"/>
              <a:gd name="connsiteX7" fmla="*/ 8934 w 1121999"/>
              <a:gd name="connsiteY7" fmla="*/ 10 h 1037070"/>
              <a:gd name="connsiteX8" fmla="*/ 11214 w 1121999"/>
              <a:gd name="connsiteY8" fmla="*/ 0 h 1037070"/>
              <a:gd name="connsiteX9" fmla="*/ 503309 w 1121999"/>
              <a:gd name="connsiteY9" fmla="*/ 86819 h 103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1999" h="1037070">
                <a:moveTo>
                  <a:pt x="503309" y="86819"/>
                </a:moveTo>
                <a:cubicBezTo>
                  <a:pt x="715776" y="154627"/>
                  <a:pt x="917063" y="260902"/>
                  <a:pt x="1095747" y="403664"/>
                </a:cubicBezTo>
                <a:lnTo>
                  <a:pt x="1121999" y="426732"/>
                </a:lnTo>
                <a:lnTo>
                  <a:pt x="628662" y="1008632"/>
                </a:lnTo>
                <a:lnTo>
                  <a:pt x="620866" y="1037070"/>
                </a:lnTo>
                <a:cubicBezTo>
                  <a:pt x="471887" y="918041"/>
                  <a:pt x="385583" y="824530"/>
                  <a:pt x="201498" y="800479"/>
                </a:cubicBezTo>
                <a:lnTo>
                  <a:pt x="0" y="767261"/>
                </a:lnTo>
                <a:lnTo>
                  <a:pt x="8934" y="10"/>
                </a:lnTo>
                <a:lnTo>
                  <a:pt x="11214" y="0"/>
                </a:lnTo>
                <a:cubicBezTo>
                  <a:pt x="178321" y="6744"/>
                  <a:pt x="343960" y="35963"/>
                  <a:pt x="503309" y="86819"/>
                </a:cubicBezTo>
                <a:close/>
              </a:path>
            </a:pathLst>
          </a:custGeom>
          <a:gradFill flip="none" rotWithShape="1">
            <a:gsLst>
              <a:gs pos="12000">
                <a:srgbClr val="5C176F"/>
              </a:gs>
              <a:gs pos="62000">
                <a:srgbClr val="349853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CC0CB64-9455-051B-B692-C3C0A79CB1C7}"/>
              </a:ext>
            </a:extLst>
          </p:cNvPr>
          <p:cNvSpPr/>
          <p:nvPr/>
        </p:nvSpPr>
        <p:spPr>
          <a:xfrm rot="6106247">
            <a:off x="4869437" y="3397879"/>
            <a:ext cx="1323552" cy="996487"/>
          </a:xfrm>
          <a:custGeom>
            <a:avLst/>
            <a:gdLst>
              <a:gd name="connsiteX0" fmla="*/ 494375 w 1113065"/>
              <a:gd name="connsiteY0" fmla="*/ 86819 h 1057787"/>
              <a:gd name="connsiteX1" fmla="*/ 1086813 w 1113065"/>
              <a:gd name="connsiteY1" fmla="*/ 403664 h 1057787"/>
              <a:gd name="connsiteX2" fmla="*/ 1113065 w 1113065"/>
              <a:gd name="connsiteY2" fmla="*/ 426732 h 1057787"/>
              <a:gd name="connsiteX3" fmla="*/ 583546 w 1113065"/>
              <a:gd name="connsiteY3" fmla="*/ 1057787 h 1057787"/>
              <a:gd name="connsiteX4" fmla="*/ 572460 w 1113065"/>
              <a:gd name="connsiteY4" fmla="*/ 1048044 h 1057787"/>
              <a:gd name="connsiteX5" fmla="*/ 62148 w 1113065"/>
              <a:gd name="connsiteY5" fmla="*/ 831567 h 1057787"/>
              <a:gd name="connsiteX6" fmla="*/ 0 w 1113065"/>
              <a:gd name="connsiteY6" fmla="*/ 826263 h 1057787"/>
              <a:gd name="connsiteX7" fmla="*/ 0 w 1113065"/>
              <a:gd name="connsiteY7" fmla="*/ 10 h 1057787"/>
              <a:gd name="connsiteX8" fmla="*/ 2280 w 1113065"/>
              <a:gd name="connsiteY8" fmla="*/ 0 h 1057787"/>
              <a:gd name="connsiteX9" fmla="*/ 494375 w 1113065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71082 w 1121999"/>
              <a:gd name="connsiteY5" fmla="*/ 831567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581394 w 1121999"/>
              <a:gd name="connsiteY4" fmla="*/ 1048044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57787"/>
              <a:gd name="connsiteX1" fmla="*/ 1095747 w 1121999"/>
              <a:gd name="connsiteY1" fmla="*/ 403664 h 1057787"/>
              <a:gd name="connsiteX2" fmla="*/ 1121999 w 1121999"/>
              <a:gd name="connsiteY2" fmla="*/ 426732 h 1057787"/>
              <a:gd name="connsiteX3" fmla="*/ 592480 w 1121999"/>
              <a:gd name="connsiteY3" fmla="*/ 1057787 h 1057787"/>
              <a:gd name="connsiteX4" fmla="*/ 620866 w 1121999"/>
              <a:gd name="connsiteY4" fmla="*/ 1037070 h 1057787"/>
              <a:gd name="connsiteX5" fmla="*/ 201498 w 1121999"/>
              <a:gd name="connsiteY5" fmla="*/ 800479 h 1057787"/>
              <a:gd name="connsiteX6" fmla="*/ 0 w 1121999"/>
              <a:gd name="connsiteY6" fmla="*/ 767261 h 1057787"/>
              <a:gd name="connsiteX7" fmla="*/ 8934 w 1121999"/>
              <a:gd name="connsiteY7" fmla="*/ 10 h 1057787"/>
              <a:gd name="connsiteX8" fmla="*/ 11214 w 1121999"/>
              <a:gd name="connsiteY8" fmla="*/ 0 h 1057787"/>
              <a:gd name="connsiteX9" fmla="*/ 503309 w 1121999"/>
              <a:gd name="connsiteY9" fmla="*/ 86819 h 1057787"/>
              <a:gd name="connsiteX0" fmla="*/ 503309 w 1121999"/>
              <a:gd name="connsiteY0" fmla="*/ 86819 h 1037070"/>
              <a:gd name="connsiteX1" fmla="*/ 1095747 w 1121999"/>
              <a:gd name="connsiteY1" fmla="*/ 403664 h 1037070"/>
              <a:gd name="connsiteX2" fmla="*/ 1121999 w 1121999"/>
              <a:gd name="connsiteY2" fmla="*/ 426732 h 1037070"/>
              <a:gd name="connsiteX3" fmla="*/ 636479 w 1121999"/>
              <a:gd name="connsiteY3" fmla="*/ 1012132 h 1037070"/>
              <a:gd name="connsiteX4" fmla="*/ 620866 w 1121999"/>
              <a:gd name="connsiteY4" fmla="*/ 1037070 h 1037070"/>
              <a:gd name="connsiteX5" fmla="*/ 201498 w 1121999"/>
              <a:gd name="connsiteY5" fmla="*/ 800479 h 1037070"/>
              <a:gd name="connsiteX6" fmla="*/ 0 w 1121999"/>
              <a:gd name="connsiteY6" fmla="*/ 767261 h 1037070"/>
              <a:gd name="connsiteX7" fmla="*/ 8934 w 1121999"/>
              <a:gd name="connsiteY7" fmla="*/ 10 h 1037070"/>
              <a:gd name="connsiteX8" fmla="*/ 11214 w 1121999"/>
              <a:gd name="connsiteY8" fmla="*/ 0 h 1037070"/>
              <a:gd name="connsiteX9" fmla="*/ 503309 w 1121999"/>
              <a:gd name="connsiteY9" fmla="*/ 86819 h 1037070"/>
              <a:gd name="connsiteX0" fmla="*/ 503309 w 1121999"/>
              <a:gd name="connsiteY0" fmla="*/ 86819 h 1012132"/>
              <a:gd name="connsiteX1" fmla="*/ 1095747 w 1121999"/>
              <a:gd name="connsiteY1" fmla="*/ 403664 h 1012132"/>
              <a:gd name="connsiteX2" fmla="*/ 1121999 w 1121999"/>
              <a:gd name="connsiteY2" fmla="*/ 426732 h 1012132"/>
              <a:gd name="connsiteX3" fmla="*/ 636479 w 1121999"/>
              <a:gd name="connsiteY3" fmla="*/ 1012132 h 1012132"/>
              <a:gd name="connsiteX4" fmla="*/ 621059 w 1121999"/>
              <a:gd name="connsiteY4" fmla="*/ 1002975 h 1012132"/>
              <a:gd name="connsiteX5" fmla="*/ 201498 w 1121999"/>
              <a:gd name="connsiteY5" fmla="*/ 800479 h 1012132"/>
              <a:gd name="connsiteX6" fmla="*/ 0 w 1121999"/>
              <a:gd name="connsiteY6" fmla="*/ 767261 h 1012132"/>
              <a:gd name="connsiteX7" fmla="*/ 8934 w 1121999"/>
              <a:gd name="connsiteY7" fmla="*/ 10 h 1012132"/>
              <a:gd name="connsiteX8" fmla="*/ 11214 w 1121999"/>
              <a:gd name="connsiteY8" fmla="*/ 0 h 1012132"/>
              <a:gd name="connsiteX9" fmla="*/ 503309 w 1121999"/>
              <a:gd name="connsiteY9" fmla="*/ 86819 h 1012132"/>
              <a:gd name="connsiteX0" fmla="*/ 634977 w 1253667"/>
              <a:gd name="connsiteY0" fmla="*/ 86809 h 1012122"/>
              <a:gd name="connsiteX1" fmla="*/ 1227415 w 1253667"/>
              <a:gd name="connsiteY1" fmla="*/ 403654 h 1012122"/>
              <a:gd name="connsiteX2" fmla="*/ 1253667 w 1253667"/>
              <a:gd name="connsiteY2" fmla="*/ 426722 h 1012122"/>
              <a:gd name="connsiteX3" fmla="*/ 768147 w 1253667"/>
              <a:gd name="connsiteY3" fmla="*/ 1012122 h 1012122"/>
              <a:gd name="connsiteX4" fmla="*/ 752727 w 1253667"/>
              <a:gd name="connsiteY4" fmla="*/ 1002965 h 1012122"/>
              <a:gd name="connsiteX5" fmla="*/ 333166 w 1253667"/>
              <a:gd name="connsiteY5" fmla="*/ 800469 h 1012122"/>
              <a:gd name="connsiteX6" fmla="*/ 131668 w 1253667"/>
              <a:gd name="connsiteY6" fmla="*/ 767251 h 1012122"/>
              <a:gd name="connsiteX7" fmla="*/ 140602 w 1253667"/>
              <a:gd name="connsiteY7" fmla="*/ 0 h 1012122"/>
              <a:gd name="connsiteX8" fmla="*/ 0 w 1253667"/>
              <a:gd name="connsiteY8" fmla="*/ 3008 h 1012122"/>
              <a:gd name="connsiteX9" fmla="*/ 634977 w 1253667"/>
              <a:gd name="connsiteY9" fmla="*/ 86809 h 1012122"/>
              <a:gd name="connsiteX0" fmla="*/ 694562 w 1313252"/>
              <a:gd name="connsiteY0" fmla="*/ 86809 h 1012122"/>
              <a:gd name="connsiteX1" fmla="*/ 1287000 w 1313252"/>
              <a:gd name="connsiteY1" fmla="*/ 403654 h 1012122"/>
              <a:gd name="connsiteX2" fmla="*/ 1313252 w 1313252"/>
              <a:gd name="connsiteY2" fmla="*/ 426722 h 1012122"/>
              <a:gd name="connsiteX3" fmla="*/ 827732 w 1313252"/>
              <a:gd name="connsiteY3" fmla="*/ 1012122 h 1012122"/>
              <a:gd name="connsiteX4" fmla="*/ 812312 w 1313252"/>
              <a:gd name="connsiteY4" fmla="*/ 1002965 h 1012122"/>
              <a:gd name="connsiteX5" fmla="*/ 392751 w 1313252"/>
              <a:gd name="connsiteY5" fmla="*/ 800469 h 1012122"/>
              <a:gd name="connsiteX6" fmla="*/ 0 w 1313252"/>
              <a:gd name="connsiteY6" fmla="*/ 794943 h 1012122"/>
              <a:gd name="connsiteX7" fmla="*/ 200187 w 1313252"/>
              <a:gd name="connsiteY7" fmla="*/ 0 h 1012122"/>
              <a:gd name="connsiteX8" fmla="*/ 59585 w 1313252"/>
              <a:gd name="connsiteY8" fmla="*/ 3008 h 1012122"/>
              <a:gd name="connsiteX9" fmla="*/ 694562 w 1313252"/>
              <a:gd name="connsiteY9" fmla="*/ 86809 h 1012122"/>
              <a:gd name="connsiteX0" fmla="*/ 704862 w 1323552"/>
              <a:gd name="connsiteY0" fmla="*/ 83801 h 1009114"/>
              <a:gd name="connsiteX1" fmla="*/ 1297300 w 1323552"/>
              <a:gd name="connsiteY1" fmla="*/ 400646 h 1009114"/>
              <a:gd name="connsiteX2" fmla="*/ 1323552 w 1323552"/>
              <a:gd name="connsiteY2" fmla="*/ 423714 h 1009114"/>
              <a:gd name="connsiteX3" fmla="*/ 838032 w 1323552"/>
              <a:gd name="connsiteY3" fmla="*/ 1009114 h 1009114"/>
              <a:gd name="connsiteX4" fmla="*/ 822612 w 1323552"/>
              <a:gd name="connsiteY4" fmla="*/ 999957 h 1009114"/>
              <a:gd name="connsiteX5" fmla="*/ 403051 w 1323552"/>
              <a:gd name="connsiteY5" fmla="*/ 797461 h 1009114"/>
              <a:gd name="connsiteX6" fmla="*/ 10300 w 1323552"/>
              <a:gd name="connsiteY6" fmla="*/ 791935 h 1009114"/>
              <a:gd name="connsiteX7" fmla="*/ 0 w 1323552"/>
              <a:gd name="connsiteY7" fmla="*/ 14097 h 1009114"/>
              <a:gd name="connsiteX8" fmla="*/ 69885 w 1323552"/>
              <a:gd name="connsiteY8" fmla="*/ 0 h 1009114"/>
              <a:gd name="connsiteX9" fmla="*/ 704862 w 1323552"/>
              <a:gd name="connsiteY9" fmla="*/ 83801 h 1009114"/>
              <a:gd name="connsiteX0" fmla="*/ 704862 w 1323552"/>
              <a:gd name="connsiteY0" fmla="*/ 83801 h 1009114"/>
              <a:gd name="connsiteX1" fmla="*/ 1297300 w 1323552"/>
              <a:gd name="connsiteY1" fmla="*/ 400646 h 1009114"/>
              <a:gd name="connsiteX2" fmla="*/ 1323552 w 1323552"/>
              <a:gd name="connsiteY2" fmla="*/ 423714 h 1009114"/>
              <a:gd name="connsiteX3" fmla="*/ 838032 w 1323552"/>
              <a:gd name="connsiteY3" fmla="*/ 1009114 h 1009114"/>
              <a:gd name="connsiteX4" fmla="*/ 822612 w 1323552"/>
              <a:gd name="connsiteY4" fmla="*/ 999957 h 1009114"/>
              <a:gd name="connsiteX5" fmla="*/ 403051 w 1323552"/>
              <a:gd name="connsiteY5" fmla="*/ 797461 h 1009114"/>
              <a:gd name="connsiteX6" fmla="*/ 10300 w 1323552"/>
              <a:gd name="connsiteY6" fmla="*/ 791935 h 1009114"/>
              <a:gd name="connsiteX7" fmla="*/ 0 w 1323552"/>
              <a:gd name="connsiteY7" fmla="*/ 14097 h 1009114"/>
              <a:gd name="connsiteX8" fmla="*/ 69885 w 1323552"/>
              <a:gd name="connsiteY8" fmla="*/ 0 h 1009114"/>
              <a:gd name="connsiteX9" fmla="*/ 704862 w 1323552"/>
              <a:gd name="connsiteY9" fmla="*/ 83801 h 1009114"/>
              <a:gd name="connsiteX0" fmla="*/ 704862 w 1323552"/>
              <a:gd name="connsiteY0" fmla="*/ 83801 h 1009114"/>
              <a:gd name="connsiteX1" fmla="*/ 1297300 w 1323552"/>
              <a:gd name="connsiteY1" fmla="*/ 400646 h 1009114"/>
              <a:gd name="connsiteX2" fmla="*/ 1323552 w 1323552"/>
              <a:gd name="connsiteY2" fmla="*/ 423714 h 1009114"/>
              <a:gd name="connsiteX3" fmla="*/ 838032 w 1323552"/>
              <a:gd name="connsiteY3" fmla="*/ 1009114 h 1009114"/>
              <a:gd name="connsiteX4" fmla="*/ 822612 w 1323552"/>
              <a:gd name="connsiteY4" fmla="*/ 999957 h 1009114"/>
              <a:gd name="connsiteX5" fmla="*/ 403051 w 1323552"/>
              <a:gd name="connsiteY5" fmla="*/ 797461 h 1009114"/>
              <a:gd name="connsiteX6" fmla="*/ 5540 w 1323552"/>
              <a:gd name="connsiteY6" fmla="*/ 780765 h 1009114"/>
              <a:gd name="connsiteX7" fmla="*/ 0 w 1323552"/>
              <a:gd name="connsiteY7" fmla="*/ 14097 h 1009114"/>
              <a:gd name="connsiteX8" fmla="*/ 69885 w 1323552"/>
              <a:gd name="connsiteY8" fmla="*/ 0 h 1009114"/>
              <a:gd name="connsiteX9" fmla="*/ 704862 w 1323552"/>
              <a:gd name="connsiteY9" fmla="*/ 83801 h 1009114"/>
              <a:gd name="connsiteX0" fmla="*/ 704862 w 1323552"/>
              <a:gd name="connsiteY0" fmla="*/ 71174 h 996487"/>
              <a:gd name="connsiteX1" fmla="*/ 1297300 w 1323552"/>
              <a:gd name="connsiteY1" fmla="*/ 388019 h 996487"/>
              <a:gd name="connsiteX2" fmla="*/ 1323552 w 1323552"/>
              <a:gd name="connsiteY2" fmla="*/ 411087 h 996487"/>
              <a:gd name="connsiteX3" fmla="*/ 838032 w 1323552"/>
              <a:gd name="connsiteY3" fmla="*/ 996487 h 996487"/>
              <a:gd name="connsiteX4" fmla="*/ 822612 w 1323552"/>
              <a:gd name="connsiteY4" fmla="*/ 987330 h 996487"/>
              <a:gd name="connsiteX5" fmla="*/ 403051 w 1323552"/>
              <a:gd name="connsiteY5" fmla="*/ 784834 h 996487"/>
              <a:gd name="connsiteX6" fmla="*/ 5540 w 1323552"/>
              <a:gd name="connsiteY6" fmla="*/ 768138 h 996487"/>
              <a:gd name="connsiteX7" fmla="*/ 0 w 1323552"/>
              <a:gd name="connsiteY7" fmla="*/ 1470 h 996487"/>
              <a:gd name="connsiteX8" fmla="*/ 67652 w 1323552"/>
              <a:gd name="connsiteY8" fmla="*/ 0 h 996487"/>
              <a:gd name="connsiteX9" fmla="*/ 704862 w 1323552"/>
              <a:gd name="connsiteY9" fmla="*/ 71174 h 996487"/>
              <a:gd name="connsiteX0" fmla="*/ 704862 w 1323552"/>
              <a:gd name="connsiteY0" fmla="*/ 71174 h 996487"/>
              <a:gd name="connsiteX1" fmla="*/ 1297300 w 1323552"/>
              <a:gd name="connsiteY1" fmla="*/ 388019 h 996487"/>
              <a:gd name="connsiteX2" fmla="*/ 1323552 w 1323552"/>
              <a:gd name="connsiteY2" fmla="*/ 411087 h 996487"/>
              <a:gd name="connsiteX3" fmla="*/ 838032 w 1323552"/>
              <a:gd name="connsiteY3" fmla="*/ 996487 h 996487"/>
              <a:gd name="connsiteX4" fmla="*/ 822612 w 1323552"/>
              <a:gd name="connsiteY4" fmla="*/ 987330 h 996487"/>
              <a:gd name="connsiteX5" fmla="*/ 407227 w 1323552"/>
              <a:gd name="connsiteY5" fmla="*/ 781532 h 996487"/>
              <a:gd name="connsiteX6" fmla="*/ 5540 w 1323552"/>
              <a:gd name="connsiteY6" fmla="*/ 768138 h 996487"/>
              <a:gd name="connsiteX7" fmla="*/ 0 w 1323552"/>
              <a:gd name="connsiteY7" fmla="*/ 1470 h 996487"/>
              <a:gd name="connsiteX8" fmla="*/ 67652 w 1323552"/>
              <a:gd name="connsiteY8" fmla="*/ 0 h 996487"/>
              <a:gd name="connsiteX9" fmla="*/ 704862 w 1323552"/>
              <a:gd name="connsiteY9" fmla="*/ 71174 h 99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552" h="996487">
                <a:moveTo>
                  <a:pt x="704862" y="71174"/>
                </a:moveTo>
                <a:cubicBezTo>
                  <a:pt x="917329" y="138982"/>
                  <a:pt x="1118616" y="245257"/>
                  <a:pt x="1297300" y="388019"/>
                </a:cubicBezTo>
                <a:lnTo>
                  <a:pt x="1323552" y="411087"/>
                </a:lnTo>
                <a:lnTo>
                  <a:pt x="838032" y="996487"/>
                </a:lnTo>
                <a:lnTo>
                  <a:pt x="822612" y="987330"/>
                </a:lnTo>
                <a:cubicBezTo>
                  <a:pt x="673633" y="868301"/>
                  <a:pt x="591312" y="805583"/>
                  <a:pt x="407227" y="781532"/>
                </a:cubicBezTo>
                <a:cubicBezTo>
                  <a:pt x="240466" y="736080"/>
                  <a:pt x="136457" y="769980"/>
                  <a:pt x="5540" y="768138"/>
                </a:cubicBezTo>
                <a:cubicBezTo>
                  <a:pt x="3693" y="512582"/>
                  <a:pt x="1847" y="257026"/>
                  <a:pt x="0" y="1470"/>
                </a:cubicBezTo>
                <a:lnTo>
                  <a:pt x="67652" y="0"/>
                </a:lnTo>
                <a:cubicBezTo>
                  <a:pt x="234759" y="6744"/>
                  <a:pt x="545513" y="20318"/>
                  <a:pt x="704862" y="71174"/>
                </a:cubicBezTo>
                <a:close/>
              </a:path>
            </a:pathLst>
          </a:custGeom>
          <a:gradFill flip="none" rotWithShape="1">
            <a:gsLst>
              <a:gs pos="21000">
                <a:srgbClr val="E56A0D"/>
              </a:gs>
              <a:gs pos="62000">
                <a:srgbClr val="5C176F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Circle: Hollow 88">
            <a:extLst>
              <a:ext uri="{FF2B5EF4-FFF2-40B4-BE49-F238E27FC236}">
                <a16:creationId xmlns:a16="http://schemas.microsoft.com/office/drawing/2014/main" id="{646C5E3F-31DF-34D3-6A2B-89A1583A8217}"/>
              </a:ext>
            </a:extLst>
          </p:cNvPr>
          <p:cNvSpPr/>
          <p:nvPr/>
        </p:nvSpPr>
        <p:spPr>
          <a:xfrm>
            <a:off x="2677790" y="1450330"/>
            <a:ext cx="3530470" cy="3530471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Circle: Hollow 89">
            <a:extLst>
              <a:ext uri="{FF2B5EF4-FFF2-40B4-BE49-F238E27FC236}">
                <a16:creationId xmlns:a16="http://schemas.microsoft.com/office/drawing/2014/main" id="{ED646E7B-AFE4-1BA8-0F9E-AF9F3DC801E7}"/>
              </a:ext>
            </a:extLst>
          </p:cNvPr>
          <p:cNvSpPr/>
          <p:nvPr/>
        </p:nvSpPr>
        <p:spPr>
          <a:xfrm>
            <a:off x="3482112" y="2254651"/>
            <a:ext cx="1921828" cy="1921828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1" name="Circle: Hollow 90">
            <a:extLst>
              <a:ext uri="{FF2B5EF4-FFF2-40B4-BE49-F238E27FC236}">
                <a16:creationId xmlns:a16="http://schemas.microsoft.com/office/drawing/2014/main" id="{787CF842-E6B4-C8D7-C136-5608834D19D0}"/>
              </a:ext>
            </a:extLst>
          </p:cNvPr>
          <p:cNvSpPr/>
          <p:nvPr/>
        </p:nvSpPr>
        <p:spPr>
          <a:xfrm>
            <a:off x="3691245" y="2443235"/>
            <a:ext cx="1516338" cy="1516338"/>
          </a:xfrm>
          <a:prstGeom prst="donut">
            <a:avLst>
              <a:gd name="adj" fmla="val 23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9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250</TotalTime>
  <Words>86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3</cp:revision>
  <dcterms:created xsi:type="dcterms:W3CDTF">2023-04-23T13:50:35Z</dcterms:created>
  <dcterms:modified xsi:type="dcterms:W3CDTF">2023-04-24T19:48:40Z</dcterms:modified>
</cp:coreProperties>
</file>