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64008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9" autoAdjust="0"/>
    <p:restoredTop sz="94660"/>
  </p:normalViewPr>
  <p:slideViewPr>
    <p:cSldViewPr snapToGrid="0">
      <p:cViewPr varScale="1">
        <p:scale>
          <a:sx n="209" d="100"/>
          <a:sy n="209" d="100"/>
        </p:scale>
        <p:origin x="7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23770"/>
            <a:ext cx="48006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680951"/>
            <a:ext cx="48006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2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2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70392"/>
            <a:ext cx="1380173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70392"/>
            <a:ext cx="4060508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8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4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797878"/>
            <a:ext cx="552069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141750"/>
            <a:ext cx="552069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5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851959"/>
            <a:ext cx="272034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851959"/>
            <a:ext cx="272034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7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70392"/>
            <a:ext cx="552069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784543"/>
            <a:ext cx="2707838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169035"/>
            <a:ext cx="2707838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784543"/>
            <a:ext cx="2721174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169035"/>
            <a:ext cx="2721174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3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2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13360"/>
            <a:ext cx="2064424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460799"/>
            <a:ext cx="3240405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960120"/>
            <a:ext cx="2064424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8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13360"/>
            <a:ext cx="2064424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460799"/>
            <a:ext cx="3240405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960120"/>
            <a:ext cx="2064424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70392"/>
            <a:ext cx="552069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851959"/>
            <a:ext cx="552069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2966297"/>
            <a:ext cx="144018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2966297"/>
            <a:ext cx="216027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2966297"/>
            <a:ext cx="144018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2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4207F8-15A6-CBF7-17C9-8C501A362581}"/>
              </a:ext>
            </a:extLst>
          </p:cNvPr>
          <p:cNvSpPr txBox="1"/>
          <p:nvPr/>
        </p:nvSpPr>
        <p:spPr>
          <a:xfrm>
            <a:off x="38101" y="43649"/>
            <a:ext cx="62788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1.3: Global economic value associated with premature mortality and morbidity from mental disorders, by estimation approach and value per DALY. Estimates are in trillions 2019 USD. DALY: disability-adjusted life year. USD: United States dollar. GDP: gross domestic product.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5B0A47-0D86-A5BC-67CB-B5F9C9C13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170490"/>
              </p:ext>
            </p:extLst>
          </p:nvPr>
        </p:nvGraphicFramePr>
        <p:xfrm>
          <a:off x="38102" y="749982"/>
          <a:ext cx="6278881" cy="2330569"/>
        </p:xfrm>
        <a:graphic>
          <a:graphicData uri="http://schemas.openxmlformats.org/drawingml/2006/table">
            <a:tbl>
              <a:tblPr firstRow="1" firstCol="1" bandRow="1"/>
              <a:tblGrid>
                <a:gridCol w="977246">
                  <a:extLst>
                    <a:ext uri="{9D8B030D-6E8A-4147-A177-3AD203B41FA5}">
                      <a16:colId xmlns:a16="http://schemas.microsoft.com/office/drawing/2014/main" val="2773080035"/>
                    </a:ext>
                  </a:extLst>
                </a:gridCol>
                <a:gridCol w="636023">
                  <a:extLst>
                    <a:ext uri="{9D8B030D-6E8A-4147-A177-3AD203B41FA5}">
                      <a16:colId xmlns:a16="http://schemas.microsoft.com/office/drawing/2014/main" val="2339443005"/>
                    </a:ext>
                  </a:extLst>
                </a:gridCol>
                <a:gridCol w="508068">
                  <a:extLst>
                    <a:ext uri="{9D8B030D-6E8A-4147-A177-3AD203B41FA5}">
                      <a16:colId xmlns:a16="http://schemas.microsoft.com/office/drawing/2014/main" val="3580935634"/>
                    </a:ext>
                  </a:extLst>
                </a:gridCol>
                <a:gridCol w="491759">
                  <a:extLst>
                    <a:ext uri="{9D8B030D-6E8A-4147-A177-3AD203B41FA5}">
                      <a16:colId xmlns:a16="http://schemas.microsoft.com/office/drawing/2014/main" val="1270120337"/>
                    </a:ext>
                  </a:extLst>
                </a:gridCol>
                <a:gridCol w="181950">
                  <a:extLst>
                    <a:ext uri="{9D8B030D-6E8A-4147-A177-3AD203B41FA5}">
                      <a16:colId xmlns:a16="http://schemas.microsoft.com/office/drawing/2014/main" val="3337643122"/>
                    </a:ext>
                  </a:extLst>
                </a:gridCol>
                <a:gridCol w="662371">
                  <a:extLst>
                    <a:ext uri="{9D8B030D-6E8A-4147-A177-3AD203B41FA5}">
                      <a16:colId xmlns:a16="http://schemas.microsoft.com/office/drawing/2014/main" val="250653028"/>
                    </a:ext>
                  </a:extLst>
                </a:gridCol>
                <a:gridCol w="529393">
                  <a:extLst>
                    <a:ext uri="{9D8B030D-6E8A-4147-A177-3AD203B41FA5}">
                      <a16:colId xmlns:a16="http://schemas.microsoft.com/office/drawing/2014/main" val="1598727451"/>
                    </a:ext>
                  </a:extLst>
                </a:gridCol>
                <a:gridCol w="513088">
                  <a:extLst>
                    <a:ext uri="{9D8B030D-6E8A-4147-A177-3AD203B41FA5}">
                      <a16:colId xmlns:a16="http://schemas.microsoft.com/office/drawing/2014/main" val="239642893"/>
                    </a:ext>
                  </a:extLst>
                </a:gridCol>
                <a:gridCol w="181950">
                  <a:extLst>
                    <a:ext uri="{9D8B030D-6E8A-4147-A177-3AD203B41FA5}">
                      <a16:colId xmlns:a16="http://schemas.microsoft.com/office/drawing/2014/main" val="3126565046"/>
                    </a:ext>
                  </a:extLst>
                </a:gridCol>
                <a:gridCol w="636023">
                  <a:extLst>
                    <a:ext uri="{9D8B030D-6E8A-4147-A177-3AD203B41FA5}">
                      <a16:colId xmlns:a16="http://schemas.microsoft.com/office/drawing/2014/main" val="2583696752"/>
                    </a:ext>
                  </a:extLst>
                </a:gridCol>
                <a:gridCol w="508068">
                  <a:extLst>
                    <a:ext uri="{9D8B030D-6E8A-4147-A177-3AD203B41FA5}">
                      <a16:colId xmlns:a16="http://schemas.microsoft.com/office/drawing/2014/main" val="1344690564"/>
                    </a:ext>
                  </a:extLst>
                </a:gridCol>
                <a:gridCol w="452942">
                  <a:extLst>
                    <a:ext uri="{9D8B030D-6E8A-4147-A177-3AD203B41FA5}">
                      <a16:colId xmlns:a16="http://schemas.microsoft.com/office/drawing/2014/main" val="3234170985"/>
                    </a:ext>
                  </a:extLst>
                </a:gridCol>
              </a:tblGrid>
              <a:tr h="3076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Original approach</a:t>
                      </a: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Reallocation approach</a:t>
                      </a: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Composite approach</a:t>
                      </a: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984262"/>
                  </a:ext>
                </a:extLst>
              </a:tr>
              <a:tr h="103186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 per DALY  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(USD, 2019)</a:t>
                      </a: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Lower bound</a:t>
                      </a: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Upper bound</a:t>
                      </a: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Lower bound</a:t>
                      </a: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Upper bound</a:t>
                      </a: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Lower bound</a:t>
                      </a: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Upper bound</a:t>
                      </a: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243984"/>
                  </a:ext>
                </a:extLst>
              </a:tr>
              <a:tr h="49551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 GDP/capita</a:t>
                      </a: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1·42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1·06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1·85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3·64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2·25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5·73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4·74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3·14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6·90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312644"/>
                  </a:ext>
                </a:extLst>
              </a:tr>
              <a:tr h="49551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3x GDP/capita</a:t>
                      </a: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4·27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3·17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5·55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10·93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6·76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17·20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14·22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9·42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20·71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786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52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</TotalTime>
  <Words>106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Daniel Arias</cp:lastModifiedBy>
  <cp:revision>7</cp:revision>
  <dcterms:created xsi:type="dcterms:W3CDTF">2023-02-10T15:30:55Z</dcterms:created>
  <dcterms:modified xsi:type="dcterms:W3CDTF">2023-02-10T16:37:46Z</dcterms:modified>
</cp:coreProperties>
</file>