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8B5F8-1899-33B2-84AC-226C0B2B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915205"/>
              </p:ext>
            </p:extLst>
          </p:nvPr>
        </p:nvGraphicFramePr>
        <p:xfrm>
          <a:off x="0" y="367552"/>
          <a:ext cx="9144004" cy="6490447"/>
        </p:xfrm>
        <a:graphic>
          <a:graphicData uri="http://schemas.openxmlformats.org/drawingml/2006/table">
            <a:tbl>
              <a:tblPr firstRow="1" firstCol="1" bandRow="1"/>
              <a:tblGrid>
                <a:gridCol w="1271586">
                  <a:extLst>
                    <a:ext uri="{9D8B030D-6E8A-4147-A177-3AD203B41FA5}">
                      <a16:colId xmlns:a16="http://schemas.microsoft.com/office/drawing/2014/main" val="53586792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7517335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422808736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3426758842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288677048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91362551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8378923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947302121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1789618392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684158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4409797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22671639"/>
                    </a:ext>
                  </a:extLst>
                </a:gridCol>
              </a:tblGrid>
              <a:tr h="196575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C: Using 1x GDP per capita, per DALY (USD 2019)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16030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Original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2016 reallocation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Composite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405"/>
                  </a:ext>
                </a:extLst>
              </a:tr>
              <a:tr h="198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2370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3.64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5.73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4.74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6.90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4618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2345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515106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5.41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3.72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2.45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5.48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91088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1.69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642713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09698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841134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226042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56075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700391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475477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818407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86378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722214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152348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634698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25390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865100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161886"/>
                  </a:ext>
                </a:extLst>
              </a:tr>
              <a:tr h="1983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826230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70859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44298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17812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291557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00175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015505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321443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2.58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2.65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22946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572827"/>
                  </a:ext>
                </a:extLst>
              </a:tr>
              <a:tr h="19657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093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AFF189-02A2-EE3A-1E84-88976C011266}"/>
              </a:ext>
            </a:extLst>
          </p:cNvPr>
          <p:cNvSpPr txBox="1"/>
          <p:nvPr/>
        </p:nvSpPr>
        <p:spPr>
          <a:xfrm>
            <a:off x="8965" y="48810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S1.8 (Continued)</a:t>
            </a:r>
          </a:p>
        </p:txBody>
      </p:sp>
    </p:spTree>
    <p:extLst>
      <p:ext uri="{BB962C8B-B14F-4D97-AF65-F5344CB8AC3E}">
        <p14:creationId xmlns:p14="http://schemas.microsoft.com/office/powerpoint/2010/main" val="174101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</TotalTime>
  <Words>610</Words>
  <Application>Microsoft Office PowerPoint</Application>
  <PresentationFormat>Letter Paper (8.5x11 in)</PresentationFormat>
  <Paragraphs>301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9</cp:revision>
  <dcterms:created xsi:type="dcterms:W3CDTF">2023-02-10T15:51:02Z</dcterms:created>
  <dcterms:modified xsi:type="dcterms:W3CDTF">2023-05-12T22:21:22Z</dcterms:modified>
</cp:coreProperties>
</file>