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68743"/>
              </p:ext>
            </p:extLst>
          </p:nvPr>
        </p:nvGraphicFramePr>
        <p:xfrm>
          <a:off x="0" y="367552"/>
          <a:ext cx="9144004" cy="6472520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196032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F: Using 3x GDP per capita, PPP-adjusted, per DALY (international dollars,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31893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52238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65052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4.86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16.79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26.41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21.84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14.47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31.80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02729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492772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30085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3.81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4.98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11.65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18.32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12.66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18.70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44456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3.68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9.99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12.18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62974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4.69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73613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84511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0094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06747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961156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36347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894463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61740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584348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741483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86455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76876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43935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2925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26855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28039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11833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20273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895792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230679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2701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6.39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4477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1.99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7.80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3.74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8.00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24670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965445"/>
                  </a:ext>
                </a:extLst>
              </a:tr>
              <a:tr h="1960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858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48069A-18F9-3417-A4EB-C22F053F009F}"/>
              </a:ext>
            </a:extLst>
          </p:cNvPr>
          <p:cNvSpPr txBox="1"/>
          <p:nvPr/>
        </p:nvSpPr>
        <p:spPr>
          <a:xfrm>
            <a:off x="8965" y="48810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S1.8 (Continued)</a:t>
            </a:r>
          </a:p>
        </p:txBody>
      </p:sp>
    </p:spTree>
    <p:extLst>
      <p:ext uri="{BB962C8B-B14F-4D97-AF65-F5344CB8AC3E}">
        <p14:creationId xmlns:p14="http://schemas.microsoft.com/office/powerpoint/2010/main" val="14531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614</Words>
  <Application>Microsoft Office PowerPoint</Application>
  <PresentationFormat>Letter Paper (8.5x11 in)</PresentationFormat>
  <Paragraphs>301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10</cp:revision>
  <dcterms:created xsi:type="dcterms:W3CDTF">2023-02-10T15:51:02Z</dcterms:created>
  <dcterms:modified xsi:type="dcterms:W3CDTF">2023-05-12T22:22:58Z</dcterms:modified>
</cp:coreProperties>
</file>