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61" r:id="rId4"/>
    <p:sldId id="260" r:id="rId5"/>
    <p:sldId id="262" r:id="rId6"/>
    <p:sldId id="267" r:id="rId7"/>
    <p:sldId id="263" r:id="rId8"/>
    <p:sldId id="268" r:id="rId9"/>
    <p:sldId id="269" r:id="rId10"/>
    <p:sldId id="270" r:id="rId11"/>
    <p:sldId id="271" r:id="rId12"/>
    <p:sldId id="264" r:id="rId13"/>
    <p:sldId id="265" r:id="rId14"/>
    <p:sldId id="266" r:id="rId15"/>
    <p:sldId id="272"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B7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1170" autoAdjust="0"/>
  </p:normalViewPr>
  <p:slideViewPr>
    <p:cSldViewPr snapToGrid="0">
      <p:cViewPr varScale="1">
        <p:scale>
          <a:sx n="69" d="100"/>
          <a:sy n="69"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8F1E1-1E32-4598-8C92-2C3621ED0439}" type="datetimeFigureOut">
              <a:rPr lang="it-IT" smtClean="0"/>
              <a:t>17/03/2024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C47EA-BCC5-416C-80E8-DA69F9865D89}" type="slidenum">
              <a:rPr lang="it-IT" smtClean="0"/>
              <a:t>‹N›</a:t>
            </a:fld>
            <a:endParaRPr lang="it-IT"/>
          </a:p>
        </p:txBody>
      </p:sp>
    </p:spTree>
    <p:extLst>
      <p:ext uri="{BB962C8B-B14F-4D97-AF65-F5344CB8AC3E}">
        <p14:creationId xmlns:p14="http://schemas.microsoft.com/office/powerpoint/2010/main" val="418398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Progetto ”Forza 4 (meno uno)” nasce con l’obiettivo di osservare un’intelligenza artificiale quando si scontra in un gioco competitivo con un avversario umano e per comprendere i retroscena e i meccanismi da cui è caratterizzata. Per farlo abbiamo deciso di osservare gli algoritmi di ricerca con avversari applicandoli a uno dei giochi da tavolo più famosi di sempre: Forza 4</a:t>
            </a:r>
          </a:p>
        </p:txBody>
      </p:sp>
      <p:sp>
        <p:nvSpPr>
          <p:cNvPr id="4" name="Segnaposto numero diapositiva 3"/>
          <p:cNvSpPr>
            <a:spLocks noGrp="1"/>
          </p:cNvSpPr>
          <p:nvPr>
            <p:ph type="sldNum" sz="quarter" idx="5"/>
          </p:nvPr>
        </p:nvSpPr>
        <p:spPr/>
        <p:txBody>
          <a:bodyPr/>
          <a:lstStyle/>
          <a:p>
            <a:fld id="{291C47EA-BCC5-416C-80E8-DA69F9865D89}" type="slidenum">
              <a:rPr lang="it-IT" smtClean="0"/>
              <a:t>1</a:t>
            </a:fld>
            <a:endParaRPr lang="it-IT"/>
          </a:p>
        </p:txBody>
      </p:sp>
    </p:spTree>
    <p:extLst>
      <p:ext uri="{BB962C8B-B14F-4D97-AF65-F5344CB8AC3E}">
        <p14:creationId xmlns:p14="http://schemas.microsoft.com/office/powerpoint/2010/main" val="2071839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All’interno della funzione principale </a:t>
            </a:r>
            <a:r>
              <a:rPr lang="it-IT" dirty="0" err="1"/>
              <a:t>alphabeta</a:t>
            </a:r>
            <a:r>
              <a:rPr lang="it-IT" dirty="0"/>
              <a:t> </a:t>
            </a:r>
            <a:r>
              <a:rPr lang="it-IT" dirty="0" err="1"/>
              <a:t>search</a:t>
            </a:r>
            <a:r>
              <a:rPr lang="it-IT" dirty="0"/>
              <a:t>, vengono definite due funzioni interne max </a:t>
            </a:r>
            <a:r>
              <a:rPr lang="it-IT" dirty="0" err="1"/>
              <a:t>value</a:t>
            </a:r>
            <a:r>
              <a:rPr lang="it-IT" dirty="0"/>
              <a:t> e min </a:t>
            </a:r>
            <a:r>
              <a:rPr lang="it-IT" dirty="0" err="1"/>
              <a:t>value</a:t>
            </a:r>
            <a:r>
              <a:rPr lang="it-IT" dirty="0"/>
              <a:t>. La prima esplora i nodi di tipo MAX nell’albero di gioco e restituisce il valore massimo ottenibile mentre la seconda esplora i nodi di tipo MIN nell’albero di gioco e restituisce il valore minimo ottenibile. Quindi, entrambe le funzioni esplorano i nodi dell’albero di gioco e calcolano il valore associato ad ogni stato. ((La prima massimizza il vantaggio per l’Ai la seconda minimizza il vantaggio dell’umano))</a:t>
            </a:r>
          </a:p>
          <a:p>
            <a:r>
              <a:rPr lang="it-IT" dirty="0"/>
              <a:t>Viene definita una funzione cutoff </a:t>
            </a:r>
            <a:r>
              <a:rPr lang="it-IT" dirty="0" err="1"/>
              <a:t>search</a:t>
            </a:r>
            <a:r>
              <a:rPr lang="it-IT" dirty="0"/>
              <a:t> che controlla se lo stato corrente è uno stato terminale o se la profondità massima di ricerca è stata raggiunta. Questa funzione viene utilizzata per determinare se la ricerca deve essere interrotta.</a:t>
            </a:r>
          </a:p>
          <a:p>
            <a:r>
              <a:rPr lang="it-IT" dirty="0"/>
              <a:t>La ricerca viene eseguita con un’iterazione attraverso tutti i figli dello stato corrente generati dalla funzione generate </a:t>
            </a:r>
            <a:r>
              <a:rPr lang="it-IT" dirty="0" err="1"/>
              <a:t>children</a:t>
            </a:r>
            <a:r>
              <a:rPr lang="it-IT" dirty="0"/>
              <a:t>. Per ogni figlio, viene chiamata la funzione min </a:t>
            </a:r>
            <a:r>
              <a:rPr lang="it-IT" dirty="0" err="1"/>
              <a:t>value</a:t>
            </a:r>
            <a:r>
              <a:rPr lang="it-IT" dirty="0"/>
              <a:t> per calcolare il valore dell’azione per il giocatore corrente. Se il valore calcolato è maggiore del best score corrente, viene aggiornato il best score e viene memorizzata l’azione corrispondente in best action.</a:t>
            </a:r>
          </a:p>
          <a:p>
            <a:r>
              <a:rPr lang="it-IT" dirty="0"/>
              <a:t>Durante l’esplorazione dell’albero di ricerca, vengono eseguite le potature Alpha-Beta quando viene rilevato che il valore dell’azione che si sta esplorando non migliorerà il risultato dell’azione precedente.</a:t>
            </a:r>
          </a:p>
          <a:p>
            <a:r>
              <a:rPr lang="it-IT" dirty="0"/>
              <a:t>Alla fine della ricerca, viene restituita la mossa migliore, cioè quella che massimizza il vantaggio per il giocatore corrente.</a:t>
            </a:r>
          </a:p>
        </p:txBody>
      </p:sp>
      <p:sp>
        <p:nvSpPr>
          <p:cNvPr id="4" name="Segnaposto numero diapositiva 3"/>
          <p:cNvSpPr>
            <a:spLocks noGrp="1"/>
          </p:cNvSpPr>
          <p:nvPr>
            <p:ph type="sldNum" sz="quarter" idx="5"/>
          </p:nvPr>
        </p:nvSpPr>
        <p:spPr/>
        <p:txBody>
          <a:bodyPr/>
          <a:lstStyle/>
          <a:p>
            <a:fld id="{291C47EA-BCC5-416C-80E8-DA69F9865D89}" type="slidenum">
              <a:rPr lang="it-IT" smtClean="0"/>
              <a:t>10</a:t>
            </a:fld>
            <a:endParaRPr lang="it-IT"/>
          </a:p>
        </p:txBody>
      </p:sp>
    </p:spTree>
    <p:extLst>
      <p:ext uri="{BB962C8B-B14F-4D97-AF65-F5344CB8AC3E}">
        <p14:creationId xmlns:p14="http://schemas.microsoft.com/office/powerpoint/2010/main" val="3198904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Vengono richiamate nel corpo dell’algoritmo una serie di funzioni definite ed implementate esternamente:</a:t>
            </a:r>
          </a:p>
          <a:p>
            <a:r>
              <a:rPr lang="it-IT" dirty="0"/>
              <a:t>Funzione di Valutazione: Di cui abbiamo già discusso in precedenza.</a:t>
            </a:r>
          </a:p>
          <a:p>
            <a:r>
              <a:rPr lang="it-IT" dirty="0"/>
              <a:t>Generazione dei figli: La funzione generate </a:t>
            </a:r>
            <a:r>
              <a:rPr lang="it-IT" dirty="0" err="1"/>
              <a:t>children</a:t>
            </a:r>
            <a:r>
              <a:rPr lang="it-IT" dirty="0"/>
              <a:t> genera tutti i possibili stati successivi (figli) a partire dallo stato attuale del gioco. Nello specifico la funzione prende in input lo stato attuale del gioco e chi ha mosso per primo. Per ciascuna colonna del tabellone, la funzione genera una nuova mossa potenziale. La sequenza delle colonne da considerare è determinata da un pattern che inizia dal centro e si espande verso gli estremi, alternando la direzione. Per ogni colonna, la funzione verifica se la mossa è valida controllando se la colonna non è piena. Se è piena, la mossa non viene generata. Se la mossa è valida, la funzione calcola il nuovo stato del gioco con la nuova mossa. La funzione genera lo stato successivo utilizzando yield, che permette di restituire uno stato alla volta senza dover generare e memorizzare tutti gli stati contemporaneamente. Ciò consente di risparmiare memoria.</a:t>
            </a:r>
          </a:p>
        </p:txBody>
      </p:sp>
      <p:sp>
        <p:nvSpPr>
          <p:cNvPr id="4" name="Segnaposto numero diapositiva 3"/>
          <p:cNvSpPr>
            <a:spLocks noGrp="1"/>
          </p:cNvSpPr>
          <p:nvPr>
            <p:ph type="sldNum" sz="quarter" idx="5"/>
          </p:nvPr>
        </p:nvSpPr>
        <p:spPr/>
        <p:txBody>
          <a:bodyPr/>
          <a:lstStyle/>
          <a:p>
            <a:fld id="{291C47EA-BCC5-416C-80E8-DA69F9865D89}" type="slidenum">
              <a:rPr lang="it-IT" smtClean="0"/>
              <a:t>11</a:t>
            </a:fld>
            <a:endParaRPr lang="it-IT"/>
          </a:p>
        </p:txBody>
      </p:sp>
    </p:spTree>
    <p:extLst>
      <p:ext uri="{BB962C8B-B14F-4D97-AF65-F5344CB8AC3E}">
        <p14:creationId xmlns:p14="http://schemas.microsoft.com/office/powerpoint/2010/main" val="2915329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implementato ci ha permesso di creare un’intelligenza artificiale che è perfettamente capace di giocare al gioco Forza 4 in tempi decisionali adeguati. Abbiamo però notato che il tempo decisionale aumenta leggermente nel momento in cui l’AI muove il suo gettone per ostacolare il giocatore umano nel caso in cui quest’ultimo stia per vincere. Giocando numerose partite contro l’AI siamo riusciti ad arrivare a una situazione di pareggio solo una volta, nella fase di sviluppo in cui l’AI non era ancora in grado di agire considerando la possibilità di bloccare il giocatore avversario. Una volta risolto questo problema, ancora non siamo riusciti a battere l’AI</a:t>
            </a:r>
          </a:p>
        </p:txBody>
      </p:sp>
      <p:sp>
        <p:nvSpPr>
          <p:cNvPr id="4" name="Segnaposto numero diapositiva 3"/>
          <p:cNvSpPr>
            <a:spLocks noGrp="1"/>
          </p:cNvSpPr>
          <p:nvPr>
            <p:ph type="sldNum" sz="quarter" idx="5"/>
          </p:nvPr>
        </p:nvSpPr>
        <p:spPr/>
        <p:txBody>
          <a:bodyPr/>
          <a:lstStyle/>
          <a:p>
            <a:fld id="{291C47EA-BCC5-416C-80E8-DA69F9865D89}" type="slidenum">
              <a:rPr lang="it-IT" smtClean="0"/>
              <a:t>12</a:t>
            </a:fld>
            <a:endParaRPr lang="it-IT"/>
          </a:p>
        </p:txBody>
      </p:sp>
    </p:spTree>
    <p:extLst>
      <p:ext uri="{BB962C8B-B14F-4D97-AF65-F5344CB8AC3E}">
        <p14:creationId xmlns:p14="http://schemas.microsoft.com/office/powerpoint/2010/main" val="393498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creazione e lo sviluppo di questo progetto ci hanno permesso di capire ancora meglio l’applicazione dell’intelligenza artificiale nel mondo dei giochi, permettendoci di esplorare più approfonditamente il campo dei giochi con avversari. Abbiamo trovato l’esperienza divertente ed educativa. Ovviamente, ci sono ancora molte cose da migliorare e argomenti da approfondire; sarebbe ad esempio interessante applicare algoritmi di reinforcement learning in modo che l’AI impari dalle sue esperienze.</a:t>
            </a:r>
          </a:p>
        </p:txBody>
      </p:sp>
      <p:sp>
        <p:nvSpPr>
          <p:cNvPr id="4" name="Segnaposto numero diapositiva 3"/>
          <p:cNvSpPr>
            <a:spLocks noGrp="1"/>
          </p:cNvSpPr>
          <p:nvPr>
            <p:ph type="sldNum" sz="quarter" idx="5"/>
          </p:nvPr>
        </p:nvSpPr>
        <p:spPr/>
        <p:txBody>
          <a:bodyPr/>
          <a:lstStyle/>
          <a:p>
            <a:fld id="{291C47EA-BCC5-416C-80E8-DA69F9865D89}" type="slidenum">
              <a:rPr lang="it-IT" smtClean="0"/>
              <a:t>13</a:t>
            </a:fld>
            <a:endParaRPr lang="it-IT"/>
          </a:p>
        </p:txBody>
      </p:sp>
    </p:spTree>
    <p:extLst>
      <p:ext uri="{BB962C8B-B14F-4D97-AF65-F5344CB8AC3E}">
        <p14:creationId xmlns:p14="http://schemas.microsoft.com/office/powerpoint/2010/main" val="351618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Lo scopo del progetto è quindi quello di realizzare un AI capace di ”giocare” a Forza 4. Si tratta di un gioco da tavolo che consiste in una sfida di strategia e abilità per due giocatori. L’obiettivo del gioco è allineare quattro dischi dello stesso colore in orizzontale, verticale o diagonale sulla griglia, prima dell’avversario. Forza 4 richiede una combinazione di strategia, pianificazione e attenzione per prevenire il successo dell’avversario mentre si cerca di raggiungere la propria vittoria.</a:t>
            </a:r>
          </a:p>
        </p:txBody>
      </p:sp>
      <p:sp>
        <p:nvSpPr>
          <p:cNvPr id="4" name="Segnaposto numero diapositiva 3"/>
          <p:cNvSpPr>
            <a:spLocks noGrp="1"/>
          </p:cNvSpPr>
          <p:nvPr>
            <p:ph type="sldNum" sz="quarter" idx="5"/>
          </p:nvPr>
        </p:nvSpPr>
        <p:spPr/>
        <p:txBody>
          <a:bodyPr/>
          <a:lstStyle/>
          <a:p>
            <a:fld id="{291C47EA-BCC5-416C-80E8-DA69F9865D89}" type="slidenum">
              <a:rPr lang="it-IT" smtClean="0"/>
              <a:t>2</a:t>
            </a:fld>
            <a:endParaRPr lang="it-IT"/>
          </a:p>
        </p:txBody>
      </p:sp>
    </p:spTree>
    <p:extLst>
      <p:ext uri="{BB962C8B-B14F-4D97-AF65-F5344CB8AC3E}">
        <p14:creationId xmlns:p14="http://schemas.microsoft.com/office/powerpoint/2010/main" val="3341040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L’ambiente è:</a:t>
            </a:r>
          </a:p>
          <a:p>
            <a:r>
              <a:rPr lang="it-IT" dirty="0"/>
              <a:t>Completamente Osservabile: I sensori dell’agente gli danno accesso allo stato completo dell’ambiente in ogni momento.</a:t>
            </a:r>
          </a:p>
          <a:p>
            <a:r>
              <a:rPr lang="it-IT" dirty="0"/>
              <a:t>Deterministico: Una volta che un disco viene posizionato in una colonna, non ci sono variabili casuali che influenzano la sua posizione finale. Ogni configurazione di gioco è determinata dalle scelte fatte dai giocatori.</a:t>
            </a:r>
          </a:p>
          <a:p>
            <a:r>
              <a:rPr lang="it-IT" dirty="0"/>
              <a:t>Sequenziale: Ogni mossa è influenzata dalle mosse precedenti e influenzerà a sua volta le mosse future, creando così una sequenza di eventi che porta alla conclusione della partita.</a:t>
            </a:r>
          </a:p>
          <a:p>
            <a:r>
              <a:rPr lang="it-IT" dirty="0"/>
              <a:t>Statico: L’ambiente non può cambiare mentre l’agente sta decidendo come agire.</a:t>
            </a:r>
          </a:p>
          <a:p>
            <a:r>
              <a:rPr lang="it-IT" dirty="0"/>
              <a:t>Discreto: L’ambiente ha un numero finito di stati distinti. Anche le mosse dei giocatori avvengono in modo discreto, in quanto ogni mossa consiste nel posizionare un disco in una specifica colonna.</a:t>
            </a:r>
          </a:p>
          <a:p>
            <a:r>
              <a:rPr lang="it-IT" dirty="0"/>
              <a:t>Multi-Agente Competitivo: Nell’ambiente abbiamo due agenti, l’IA e il giocatore umano, in competizione tra di loro.</a:t>
            </a:r>
          </a:p>
        </p:txBody>
      </p:sp>
      <p:sp>
        <p:nvSpPr>
          <p:cNvPr id="4" name="Segnaposto numero diapositiva 3"/>
          <p:cNvSpPr>
            <a:spLocks noGrp="1"/>
          </p:cNvSpPr>
          <p:nvPr>
            <p:ph type="sldNum" sz="quarter" idx="5"/>
          </p:nvPr>
        </p:nvSpPr>
        <p:spPr/>
        <p:txBody>
          <a:bodyPr/>
          <a:lstStyle/>
          <a:p>
            <a:fld id="{291C47EA-BCC5-416C-80E8-DA69F9865D89}" type="slidenum">
              <a:rPr lang="it-IT" smtClean="0"/>
              <a:t>3</a:t>
            </a:fld>
            <a:endParaRPr lang="it-IT"/>
          </a:p>
        </p:txBody>
      </p:sp>
    </p:spTree>
    <p:extLst>
      <p:ext uri="{BB962C8B-B14F-4D97-AF65-F5344CB8AC3E}">
        <p14:creationId xmlns:p14="http://schemas.microsoft.com/office/powerpoint/2010/main" val="211491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 specifica PEAS è una formulazione utilizzata per descrivere ambienti operativi. Andiamo a vedere la specifica PEAS per Forza 4:</a:t>
            </a:r>
          </a:p>
          <a:p>
            <a:r>
              <a:rPr lang="it-IT" dirty="0"/>
              <a:t>Performance: Per la misura delle prestazioni consideriamo le seguenti situazioni:</a:t>
            </a:r>
          </a:p>
          <a:p>
            <a:r>
              <a:rPr lang="it-IT" dirty="0"/>
              <a:t>	Vittoria: Allineare quattro dischi dello stesso colore in orizzontale, verticale o diagonale.</a:t>
            </a:r>
          </a:p>
          <a:p>
            <a:r>
              <a:rPr lang="it-IT" dirty="0"/>
              <a:t>	Pareggio: Riempire completamente la griglia di gioco senza che si verifichi una vittoria da parte di nessun giocatore.</a:t>
            </a:r>
          </a:p>
          <a:p>
            <a:r>
              <a:rPr lang="it-IT" dirty="0"/>
              <a:t>	Sconfitta: Consentire all’avversario di allineare quattro dischi dello stesso colore prima dell’AI.</a:t>
            </a:r>
          </a:p>
          <a:p>
            <a:r>
              <a:rPr lang="it-IT" dirty="0"/>
              <a:t>	Metriche Specifiche: Assegnare punteggi più alti a combinazioni che possono avvicinare alla vittoria.</a:t>
            </a:r>
          </a:p>
          <a:p>
            <a:r>
              <a:rPr lang="it-IT" dirty="0"/>
              <a:t>	La misura di prestazione adottata prevede la ricerca di una mossa che sia valida e la migliore possibile.</a:t>
            </a:r>
          </a:p>
          <a:p>
            <a:r>
              <a:rPr lang="it-IT" dirty="0"/>
              <a:t>Environment: L’ambiente in cui opera l’agente `è costituito dall’insieme di tutte le possibili configurazioni che il tabellone può assumere. La griglia di gioco è composta da 7 colonne e 6 righe dove i giocatori posizionano i propri dischi</a:t>
            </a:r>
          </a:p>
          <a:p>
            <a:r>
              <a:rPr lang="it-IT" dirty="0"/>
              <a:t>Attuatori: I giocatori possono posizionare un disco nella colonna di loro scelta nella griglia di gioco. Una volta posizionato, il disco scivola verso il basso fino a raggiungere la posizione più bassa disponibile o fino a quando non incontra un altro disco.</a:t>
            </a:r>
          </a:p>
          <a:p>
            <a:r>
              <a:rPr lang="it-IT" dirty="0"/>
              <a:t>Sensori: I sensori rilevano il tabellone di gioco per determinare la migliore mossa da fare, tenendo conto della posizione dei dischi già presenti</a:t>
            </a:r>
          </a:p>
        </p:txBody>
      </p:sp>
      <p:sp>
        <p:nvSpPr>
          <p:cNvPr id="4" name="Segnaposto numero diapositiva 3"/>
          <p:cNvSpPr>
            <a:spLocks noGrp="1"/>
          </p:cNvSpPr>
          <p:nvPr>
            <p:ph type="sldNum" sz="quarter" idx="5"/>
          </p:nvPr>
        </p:nvSpPr>
        <p:spPr/>
        <p:txBody>
          <a:bodyPr/>
          <a:lstStyle/>
          <a:p>
            <a:fld id="{291C47EA-BCC5-416C-80E8-DA69F9865D89}" type="slidenum">
              <a:rPr lang="it-IT" smtClean="0"/>
              <a:t>4</a:t>
            </a:fld>
            <a:endParaRPr lang="it-IT"/>
          </a:p>
        </p:txBody>
      </p:sp>
    </p:spTree>
    <p:extLst>
      <p:ext uri="{BB962C8B-B14F-4D97-AF65-F5344CB8AC3E}">
        <p14:creationId xmlns:p14="http://schemas.microsoft.com/office/powerpoint/2010/main" val="126526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Abbiamo deciso di optare per una soluzione basata su alberi di ricerca. Nel nostro caso, parleremo di albero di gioco, cioè di un albero di ricerca che segue ogni sequenza di mosse fino a raggiungere uno stato terminale. L’idea alla base era che l’agente prelevasse la mossa migliore dall’albero utilizzando l’algoritmo minimax; però l’algoritmo minimax ”puro”, così com’è, non è adatto per raggiungere gli obiettivi prefissati in tempi brevi, e per questo motivo è stato necessario implementare la tecnica chiamata ”Potatura Alpha-Beta”. L’algoritmo fa uso di una funzione di valutazione euristica che assegna un punteggio a ogni possibile mossa in base a dei criteri. Approfondiremo in seguito la nostra funzione di valutazione. </a:t>
            </a:r>
          </a:p>
        </p:txBody>
      </p:sp>
      <p:sp>
        <p:nvSpPr>
          <p:cNvPr id="4" name="Segnaposto numero diapositiva 3"/>
          <p:cNvSpPr>
            <a:spLocks noGrp="1"/>
          </p:cNvSpPr>
          <p:nvPr>
            <p:ph type="sldNum" sz="quarter" idx="5"/>
          </p:nvPr>
        </p:nvSpPr>
        <p:spPr/>
        <p:txBody>
          <a:bodyPr/>
          <a:lstStyle/>
          <a:p>
            <a:fld id="{291C47EA-BCC5-416C-80E8-DA69F9865D89}" type="slidenum">
              <a:rPr lang="it-IT" smtClean="0"/>
              <a:t>5</a:t>
            </a:fld>
            <a:endParaRPr lang="it-IT"/>
          </a:p>
        </p:txBody>
      </p:sp>
    </p:spTree>
    <p:extLst>
      <p:ext uri="{BB962C8B-B14F-4D97-AF65-F5344CB8AC3E}">
        <p14:creationId xmlns:p14="http://schemas.microsoft.com/office/powerpoint/2010/main" val="250780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sviluppare un agente intelligente capace di giocare a Forza 4 si è rivelato come prima cosa necessario implementare un tabellone virtuale che i giocatori possono consultare: il giocatore umano lo consulterà tramite una user </a:t>
            </a:r>
            <a:r>
              <a:rPr lang="it-IT" dirty="0" err="1"/>
              <a:t>interface</a:t>
            </a:r>
            <a:r>
              <a:rPr lang="it-IT" dirty="0"/>
              <a:t>, l’IA lo consulterà invece tramite una </a:t>
            </a:r>
            <a:r>
              <a:rPr lang="it-IT" dirty="0" err="1"/>
              <a:t>bitbord</a:t>
            </a:r>
            <a:r>
              <a:rPr lang="it-IT" dirty="0"/>
              <a:t> del tabellone. Per l’interfaccia grafica abbiamo usato </a:t>
            </a:r>
            <a:r>
              <a:rPr lang="it-IT" dirty="0" err="1"/>
              <a:t>pygame</a:t>
            </a:r>
            <a:r>
              <a:rPr lang="it-IT" dirty="0"/>
              <a:t>, libreria di </a:t>
            </a:r>
            <a:r>
              <a:rPr lang="it-IT" dirty="0" err="1"/>
              <a:t>python</a:t>
            </a:r>
            <a:r>
              <a:rPr lang="it-IT" dirty="0"/>
              <a:t> che ha reso facile la creazione del tabellone. Più interessante è capire le </a:t>
            </a:r>
            <a:r>
              <a:rPr lang="it-IT" dirty="0" err="1"/>
              <a:t>bitboard</a:t>
            </a:r>
            <a:r>
              <a:rPr lang="it-IT" dirty="0"/>
              <a:t> usate per la rappresentazione delle posizioni. Una </a:t>
            </a:r>
            <a:r>
              <a:rPr lang="it-IT" dirty="0" err="1"/>
              <a:t>bitboard</a:t>
            </a:r>
            <a:r>
              <a:rPr lang="it-IT" dirty="0"/>
              <a:t> `e una struttura dati che utilizza interi binari per rappresentare la posizione degli elementi di un gioco da tavolo. Ogni bit corrisponde a una casella sulla griglia di gioco e può essere utilizzato per rappresentare lo stato (vuoto, occupato da un giocatore) di quella casella. Nel nostro caso abbiamo tre </a:t>
            </a:r>
            <a:r>
              <a:rPr lang="it-IT" dirty="0" err="1"/>
              <a:t>bitboard</a:t>
            </a:r>
            <a:r>
              <a:rPr lang="it-IT" dirty="0"/>
              <a:t>:</a:t>
            </a:r>
          </a:p>
          <a:p>
            <a:r>
              <a:rPr lang="it-IT" dirty="0"/>
              <a:t>”game position”: </a:t>
            </a:r>
            <a:r>
              <a:rPr lang="it-IT" dirty="0" err="1"/>
              <a:t>Poichè</a:t>
            </a:r>
            <a:r>
              <a:rPr lang="it-IT" dirty="0"/>
              <a:t> ha dimensioni 6x7 ci sono 42 posizioni totali. Questa </a:t>
            </a:r>
            <a:r>
              <a:rPr lang="it-IT" dirty="0" err="1"/>
              <a:t>bitboard</a:t>
            </a:r>
            <a:r>
              <a:rPr lang="it-IT" dirty="0"/>
              <a:t> di 42 bit tiene traccia di tutte le celle occupate nel tabellone.</a:t>
            </a:r>
          </a:p>
          <a:p>
            <a:r>
              <a:rPr lang="it-IT" dirty="0"/>
              <a:t>”ai position”: </a:t>
            </a:r>
            <a:r>
              <a:rPr lang="it-IT" dirty="0" err="1"/>
              <a:t>bitboard</a:t>
            </a:r>
            <a:r>
              <a:rPr lang="it-IT" dirty="0"/>
              <a:t> di 42 bit che tiene traccia delle posizioni occupate dall’AI sul tabellone</a:t>
            </a:r>
          </a:p>
          <a:p>
            <a:r>
              <a:rPr lang="it-IT" dirty="0"/>
              <a:t>”player position”: questa </a:t>
            </a:r>
            <a:r>
              <a:rPr lang="it-IT" dirty="0" err="1"/>
              <a:t>bitboard</a:t>
            </a:r>
            <a:r>
              <a:rPr lang="it-IT" dirty="0"/>
              <a:t>, sempre di 42 bit, viene calcolata all’interno del programma. La posizione del giocatore umano viene ottenuta eseguendo uno XOR tra le posizioni delle pedine dell’IA e le posizioni totali sul tabellone di gioco. Il risultato di questa operazione è una nuova </a:t>
            </a:r>
            <a:r>
              <a:rPr lang="it-IT" dirty="0" err="1"/>
              <a:t>bitboard</a:t>
            </a:r>
            <a:r>
              <a:rPr lang="it-IT" dirty="0"/>
              <a:t> in cui sono impostati a 1 solo i bit corrispondenti alle posizioni delle pedine del giocatore umano</a:t>
            </a:r>
          </a:p>
        </p:txBody>
      </p:sp>
      <p:sp>
        <p:nvSpPr>
          <p:cNvPr id="4" name="Segnaposto numero diapositiva 3"/>
          <p:cNvSpPr>
            <a:spLocks noGrp="1"/>
          </p:cNvSpPr>
          <p:nvPr>
            <p:ph type="sldNum" sz="quarter" idx="5"/>
          </p:nvPr>
        </p:nvSpPr>
        <p:spPr/>
        <p:txBody>
          <a:bodyPr/>
          <a:lstStyle/>
          <a:p>
            <a:fld id="{291C47EA-BCC5-416C-80E8-DA69F9865D89}" type="slidenum">
              <a:rPr lang="it-IT" smtClean="0"/>
              <a:t>6</a:t>
            </a:fld>
            <a:endParaRPr lang="it-IT"/>
          </a:p>
        </p:txBody>
      </p:sp>
    </p:spTree>
    <p:extLst>
      <p:ext uri="{BB962C8B-B14F-4D97-AF65-F5344CB8AC3E}">
        <p14:creationId xmlns:p14="http://schemas.microsoft.com/office/powerpoint/2010/main" val="3125216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già detto prima al fine di rendere più efficiente il nostro algoritmo di ricerca abbiamo creato una funzione di valutazione euristica che ad ogni stato dell’albero di gioco assegna un punteggio. Per creare la funzione ci siamo concentrati su tre aspetti fondamentali:</a:t>
            </a:r>
          </a:p>
          <a:p>
            <a:endParaRPr lang="it-IT" dirty="0"/>
          </a:p>
          <a:p>
            <a:r>
              <a:rPr lang="it-IT" dirty="0"/>
              <a:t>Valutazione Esiti: Abbiamo deciso di considerare i tre esiti finali possibili della partita e assegnare ad ognuno un punteggio. Se l’AI vince viene assegnato un punteggio più alto, con una penalizzazione</a:t>
            </a:r>
          </a:p>
          <a:p>
            <a:r>
              <a:rPr lang="it-IT" dirty="0"/>
              <a:t> in base alla profondità dell’albero di ricerca. Questo punteggio incoraggia l’IA a cercare una vittoria con il minor numero possibile di mosse.</a:t>
            </a:r>
          </a:p>
          <a:p>
            <a:r>
              <a:rPr lang="it-IT" dirty="0"/>
              <a:t> Se vince il giocatore umano viene assegnato un punteggio più basso. Questo punteggio dissuade l’IA dallo scegliere mosse che conducono a una sconfitta imminente.</a:t>
            </a:r>
          </a:p>
          <a:p>
            <a:r>
              <a:rPr lang="it-IT" dirty="0"/>
              <a:t> Se la partita termina in pareggio, viene restituito un punteggio neutro.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Valutazione Disposizioni e Blocco Avversari: nel caso in cui lo stato analizzato non sia uno stato terminale, abbiamo deciso di fornire una valutazione della posizione delle pedine sul tabellone, assegnando punteggi in base alle combinazioni di pedine ritenute vincenti o vicine alla vittoria. Per farlo abbiamo usato le due funzioni (</a:t>
            </a:r>
            <a:r>
              <a:rPr lang="it-IT" b="0" i="0" dirty="0">
                <a:effectLst/>
                <a:latin typeface="Times New Roman" panose="02020603050405020304" pitchFamily="18" charset="0"/>
                <a:cs typeface="Times New Roman" panose="02020603050405020304" pitchFamily="18" charset="0"/>
              </a:rPr>
              <a:t>score </a:t>
            </a:r>
            <a:r>
              <a:rPr lang="it-IT" b="0" i="0" dirty="0" err="1">
                <a:effectLst/>
                <a:latin typeface="Times New Roman" panose="02020603050405020304" pitchFamily="18" charset="0"/>
                <a:cs typeface="Times New Roman" panose="02020603050405020304" pitchFamily="18" charset="0"/>
              </a:rPr>
              <a:t>near</a:t>
            </a:r>
            <a:r>
              <a:rPr lang="it-IT" b="0" i="0" dirty="0">
                <a:effectLst/>
                <a:latin typeface="Times New Roman" panose="02020603050405020304" pitchFamily="18" charset="0"/>
                <a:cs typeface="Times New Roman" panose="02020603050405020304" pitchFamily="18" charset="0"/>
              </a:rPr>
              <a:t> </a:t>
            </a:r>
            <a:r>
              <a:rPr lang="it-IT" b="0" i="0" dirty="0" err="1">
                <a:effectLst/>
                <a:latin typeface="Times New Roman" panose="02020603050405020304" pitchFamily="18" charset="0"/>
                <a:cs typeface="Times New Roman" panose="02020603050405020304" pitchFamily="18" charset="0"/>
              </a:rPr>
              <a:t>winning</a:t>
            </a:r>
            <a:r>
              <a:rPr lang="it-IT" b="0" i="0" dirty="0">
                <a:effectLst/>
                <a:latin typeface="Times New Roman" panose="02020603050405020304" pitchFamily="18" charset="0"/>
                <a:cs typeface="Times New Roman" panose="02020603050405020304" pitchFamily="18" charset="0"/>
              </a:rPr>
              <a:t> e </a:t>
            </a:r>
            <a:r>
              <a:rPr lang="it-IT" b="0" i="0" dirty="0" err="1">
                <a:effectLst/>
                <a:latin typeface="Times New Roman" panose="02020603050405020304" pitchFamily="18" charset="0"/>
                <a:cs typeface="Times New Roman" panose="02020603050405020304" pitchFamily="18" charset="0"/>
              </a:rPr>
              <a:t>calculate</a:t>
            </a:r>
            <a:r>
              <a:rPr lang="it-IT" b="0" i="0" dirty="0">
                <a:effectLst/>
                <a:latin typeface="Times New Roman" panose="02020603050405020304" pitchFamily="18" charset="0"/>
                <a:cs typeface="Times New Roman" panose="02020603050405020304" pitchFamily="18" charset="0"/>
              </a:rPr>
              <a:t> </a:t>
            </a:r>
            <a:r>
              <a:rPr lang="it-IT" b="0" i="0" dirty="0" err="1">
                <a:effectLst/>
                <a:latin typeface="Times New Roman" panose="02020603050405020304" pitchFamily="18" charset="0"/>
                <a:cs typeface="Times New Roman" panose="02020603050405020304" pitchFamily="18" charset="0"/>
              </a:rPr>
              <a:t>positional</a:t>
            </a:r>
            <a:r>
              <a:rPr lang="it-IT" b="0" i="0" dirty="0">
                <a:effectLst/>
                <a:latin typeface="Times New Roman" panose="02020603050405020304" pitchFamily="18" charset="0"/>
                <a:cs typeface="Times New Roman" panose="02020603050405020304" pitchFamily="18" charset="0"/>
              </a:rPr>
              <a:t> score</a:t>
            </a:r>
            <a:r>
              <a:rPr lang="it-IT" dirty="0">
                <a:latin typeface="Times New Roman" panose="02020603050405020304" pitchFamily="18" charset="0"/>
                <a:cs typeface="Times New Roman" panose="02020603050405020304" pitchFamily="18" charset="0"/>
              </a:rPr>
              <a:t>) grazie alle quali </a:t>
            </a:r>
            <a:r>
              <a:rPr lang="it-IT" dirty="0"/>
              <a:t>abbiamo potuto anche sviluppare il blocco indiretto dell’avversario nel gioco. Ad esempio, se l’IA posiziona una pedina in una colonna che blocca una combinazione potenziale di pedine dell’avversario, la funzione assegnerà un punteggio più alto a quella posizione, incoraggiando così l’IA a scegliere quella mossa. In questo modo, l’IA cerca di influenzare indirettamente il gioco bloccando le mosse dell’avversario e cercando allo stesso tempo di creare combinazioni vincenti per sé.</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punteggio finale dell’euristica è la differenza tra il punteggio calcolato per l’IA e quello calcolato per il giocatore. Questo fornisce una stima del vantaggio della situazione attuale per l’IA.</a:t>
            </a:r>
            <a:endParaRPr lang="it-IT" dirty="0">
              <a:latin typeface="Times New Roman" panose="02020603050405020304" pitchFamily="18" charset="0"/>
              <a:cs typeface="Times New Roman" panose="02020603050405020304" pitchFamily="18" charset="0"/>
            </a:endParaRPr>
          </a:p>
        </p:txBody>
      </p:sp>
      <p:sp>
        <p:nvSpPr>
          <p:cNvPr id="4" name="Segnaposto numero diapositiva 3"/>
          <p:cNvSpPr>
            <a:spLocks noGrp="1"/>
          </p:cNvSpPr>
          <p:nvPr>
            <p:ph type="sldNum" sz="quarter" idx="5"/>
          </p:nvPr>
        </p:nvSpPr>
        <p:spPr/>
        <p:txBody>
          <a:bodyPr/>
          <a:lstStyle/>
          <a:p>
            <a:fld id="{291C47EA-BCC5-416C-80E8-DA69F9865D89}" type="slidenum">
              <a:rPr lang="it-IT" smtClean="0"/>
              <a:t>7</a:t>
            </a:fld>
            <a:endParaRPr lang="it-IT"/>
          </a:p>
        </p:txBody>
      </p:sp>
    </p:spTree>
    <p:extLst>
      <p:ext uri="{BB962C8B-B14F-4D97-AF65-F5344CB8AC3E}">
        <p14:creationId xmlns:p14="http://schemas.microsoft.com/office/powerpoint/2010/main" val="154486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L’algoritmo Alpha-Beta è una tecnica di potatura utilizzata per migliorare l’efficienza dell’algoritmo Minimax. Si basa sulla potatura di rami dell’albero di gioco che sono sicuramente meno promettenti rispetto ad altri, senza compromettere la correttezza dell’algoritmo. Abbiamo scelto di utilizzare direttamente questa tecnica poiché, a seguito dei nostri studi e di alcune ricerche, abbiamo constatato che porta a una riduzione significativa del tempo di calcolo richiesto per prendere una decisione. Oltre ciò, un altro vantaggio è lo spazio di ricerca ridotto. Infatti, evitando di esplorare interi sottoalberi che non influenzerebbero la decisione finale, consente all’algoritmo di concentrarsi su mosse più promettenti.</a:t>
            </a:r>
          </a:p>
        </p:txBody>
      </p:sp>
      <p:sp>
        <p:nvSpPr>
          <p:cNvPr id="4" name="Segnaposto numero diapositiva 3"/>
          <p:cNvSpPr>
            <a:spLocks noGrp="1"/>
          </p:cNvSpPr>
          <p:nvPr>
            <p:ph type="sldNum" sz="quarter" idx="5"/>
          </p:nvPr>
        </p:nvSpPr>
        <p:spPr/>
        <p:txBody>
          <a:bodyPr/>
          <a:lstStyle/>
          <a:p>
            <a:fld id="{291C47EA-BCC5-416C-80E8-DA69F9865D89}" type="slidenum">
              <a:rPr lang="it-IT" smtClean="0"/>
              <a:t>8</a:t>
            </a:fld>
            <a:endParaRPr lang="it-IT"/>
          </a:p>
        </p:txBody>
      </p:sp>
    </p:spTree>
    <p:extLst>
      <p:ext uri="{BB962C8B-B14F-4D97-AF65-F5344CB8AC3E}">
        <p14:creationId xmlns:p14="http://schemas.microsoft.com/office/powerpoint/2010/main" val="109102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Quando viene chiamata la funzione </a:t>
            </a:r>
            <a:r>
              <a:rPr lang="it-IT" dirty="0" err="1"/>
              <a:t>alphabeta_search</a:t>
            </a:r>
            <a:r>
              <a:rPr lang="it-IT" dirty="0"/>
              <a:t> bisogna passare lo stato del gioco come argomento. All’interno dell’algoritmo vengono definiti una serie di valori:</a:t>
            </a:r>
          </a:p>
          <a:p>
            <a:r>
              <a:rPr lang="it-IT" dirty="0"/>
              <a:t>Definiamo i valori iniziali per l’alpha e il beta, che sono rispettivamente -infinito e infinito. Questi valori rappresentano i limiti inferiori e superiori del valore dell’azione migliore trovata fino a quel momento e si andranno ad aggiornare mentre si scorre l’albero di gioco.</a:t>
            </a:r>
          </a:p>
          <a:p>
            <a:r>
              <a:rPr lang="it-IT" dirty="0"/>
              <a:t>Viene anche definito il valore best score inizializzato a -infinito, che rappresenta il punteggio migliore trovato fino a quel momento.</a:t>
            </a:r>
          </a:p>
          <a:p>
            <a:r>
              <a:rPr lang="it-IT" dirty="0"/>
              <a:t>Viene inizializzata la variabile best action a None, che conterrà l’azione migliore trovata durante la ricerca.</a:t>
            </a:r>
          </a:p>
          <a:p>
            <a:r>
              <a:rPr lang="it-IT" dirty="0"/>
              <a:t>Infine viene creato un dizionario </a:t>
            </a:r>
            <a:r>
              <a:rPr lang="it-IT" dirty="0" err="1"/>
              <a:t>seen</a:t>
            </a:r>
            <a:r>
              <a:rPr lang="it-IT" dirty="0"/>
              <a:t> per tener traccia degli stati figli già visitati.</a:t>
            </a:r>
          </a:p>
        </p:txBody>
      </p:sp>
      <p:sp>
        <p:nvSpPr>
          <p:cNvPr id="4" name="Segnaposto numero diapositiva 3"/>
          <p:cNvSpPr>
            <a:spLocks noGrp="1"/>
          </p:cNvSpPr>
          <p:nvPr>
            <p:ph type="sldNum" sz="quarter" idx="5"/>
          </p:nvPr>
        </p:nvSpPr>
        <p:spPr/>
        <p:txBody>
          <a:bodyPr/>
          <a:lstStyle/>
          <a:p>
            <a:fld id="{291C47EA-BCC5-416C-80E8-DA69F9865D89}" type="slidenum">
              <a:rPr lang="it-IT" smtClean="0"/>
              <a:t>9</a:t>
            </a:fld>
            <a:endParaRPr lang="it-IT"/>
          </a:p>
        </p:txBody>
      </p:sp>
    </p:spTree>
    <p:extLst>
      <p:ext uri="{BB962C8B-B14F-4D97-AF65-F5344CB8AC3E}">
        <p14:creationId xmlns:p14="http://schemas.microsoft.com/office/powerpoint/2010/main" val="329490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62B545-70F0-9653-932F-82CBB0C72E1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BB84C80-F4C1-4B17-E35C-BFC18E78A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3116423-E3CC-A939-050B-2C134D9D34CE}"/>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5" name="Segnaposto piè di pagina 4">
            <a:extLst>
              <a:ext uri="{FF2B5EF4-FFF2-40B4-BE49-F238E27FC236}">
                <a16:creationId xmlns:a16="http://schemas.microsoft.com/office/drawing/2014/main" id="{ED738165-FE06-F34C-01F9-BA31670CF80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C119877-E8C2-F82A-978C-B1DB0C34DE35}"/>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158512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99EFC0-44EB-7AA1-9F73-70A0F41A3BF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DF615BA-4F8B-3FC3-6533-CF4B0A62EBC6}"/>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F10305-8AF0-6ADA-1133-26D5828ED3DD}"/>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5" name="Segnaposto piè di pagina 4">
            <a:extLst>
              <a:ext uri="{FF2B5EF4-FFF2-40B4-BE49-F238E27FC236}">
                <a16:creationId xmlns:a16="http://schemas.microsoft.com/office/drawing/2014/main" id="{31F84D49-1ED9-5918-C8E0-212394C55A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D9FF88C-F261-A6D7-F476-43E2CC54F750}"/>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238016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41F624E-AD47-8488-D2BE-974C814309E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FE19EE-31DE-09C5-65B0-63034ED4867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6344B22-1737-90DD-F841-D19137ADDAD7}"/>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5" name="Segnaposto piè di pagina 4">
            <a:extLst>
              <a:ext uri="{FF2B5EF4-FFF2-40B4-BE49-F238E27FC236}">
                <a16:creationId xmlns:a16="http://schemas.microsoft.com/office/drawing/2014/main" id="{7162A6A9-F688-4E2A-6617-A88556C9E7D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9DD9787-C2AD-6D6C-E0A2-AB84608B3554}"/>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125038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5967A0-E866-C994-0BE2-1CD99A335CE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0D26C3E-0057-BE23-7E87-B8637A53B41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3E7573E-2E22-A2B1-1327-6B3CE1017498}"/>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5" name="Segnaposto piè di pagina 4">
            <a:extLst>
              <a:ext uri="{FF2B5EF4-FFF2-40B4-BE49-F238E27FC236}">
                <a16:creationId xmlns:a16="http://schemas.microsoft.com/office/drawing/2014/main" id="{09A62D9C-624D-0018-E9AD-2FD039C7AF9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D2C591A-E09B-C7FE-1D12-B0EF8812C764}"/>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303409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DFB330-B919-F57D-B82F-FEFCE25664E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6954859-96F4-8531-BE03-98C8B09FCE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A8FB91A-D366-529E-E7F5-AE8A60477F09}"/>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5" name="Segnaposto piè di pagina 4">
            <a:extLst>
              <a:ext uri="{FF2B5EF4-FFF2-40B4-BE49-F238E27FC236}">
                <a16:creationId xmlns:a16="http://schemas.microsoft.com/office/drawing/2014/main" id="{51F8EB70-87C2-7F18-1DB3-3E4855F9A21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07B8C6-6C03-3068-90D7-EE3FE1562AD7}"/>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110056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71C4AE-F10D-4465-2603-3CFDB92AD68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ECC31A6-7B78-8FB0-657B-DE3FD7188B6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2439FFB-4281-3C8C-376F-1F1A19FA8B2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73B0C7E-84D0-A217-2E21-DAE9ED06B98D}"/>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6" name="Segnaposto piè di pagina 5">
            <a:extLst>
              <a:ext uri="{FF2B5EF4-FFF2-40B4-BE49-F238E27FC236}">
                <a16:creationId xmlns:a16="http://schemas.microsoft.com/office/drawing/2014/main" id="{9420E796-5BC1-621D-7F9C-E00FF64A7DB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81CB90E-4124-7775-254C-B6465874840B}"/>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424942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290B62-9B23-3907-E841-10B6F60ED50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6D1A29B-E2F1-C6AB-C8B7-1811B3E8E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9DB579F-D5C3-07CD-6D55-F4A824CAFA3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DB56E84-7CB4-3B1C-7F13-F02F65A824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241E0C7-6EF7-1197-E155-BF02B5FBC4B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D009B43-DC20-A052-7196-801BD261CC59}"/>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8" name="Segnaposto piè di pagina 7">
            <a:extLst>
              <a:ext uri="{FF2B5EF4-FFF2-40B4-BE49-F238E27FC236}">
                <a16:creationId xmlns:a16="http://schemas.microsoft.com/office/drawing/2014/main" id="{648264BF-179A-E8DB-CFCC-2414359B5D2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0E18706-1D2B-73AB-C4CF-55EDF62D90F4}"/>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354763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05A95A-636D-985D-1AAB-E02F95C92B6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21ACFCD-38D7-76AD-D2E6-3BD904179CC1}"/>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4" name="Segnaposto piè di pagina 3">
            <a:extLst>
              <a:ext uri="{FF2B5EF4-FFF2-40B4-BE49-F238E27FC236}">
                <a16:creationId xmlns:a16="http://schemas.microsoft.com/office/drawing/2014/main" id="{C4496ADB-139D-0BB7-ED6B-EE37723EA32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69022A4-9222-E0DB-74BE-7E840B965038}"/>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60028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82D86FB-8BC2-395D-97E8-0E34D9D9BC74}"/>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3" name="Segnaposto piè di pagina 2">
            <a:extLst>
              <a:ext uri="{FF2B5EF4-FFF2-40B4-BE49-F238E27FC236}">
                <a16:creationId xmlns:a16="http://schemas.microsoft.com/office/drawing/2014/main" id="{2EBECEC1-44CD-224B-EB3F-03AEFC49FB9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DA99D05-0ADE-7810-6B54-E20E09EDB6EE}"/>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370295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52DDF0-5535-F69B-72E9-8CFE92930FA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9E58478-675D-9143-770F-88E0C449C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ABD341A-687C-71CD-5002-69231DA54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DFFCBC9-CD3F-58E8-20C2-9FF23341B351}"/>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6" name="Segnaposto piè di pagina 5">
            <a:extLst>
              <a:ext uri="{FF2B5EF4-FFF2-40B4-BE49-F238E27FC236}">
                <a16:creationId xmlns:a16="http://schemas.microsoft.com/office/drawing/2014/main" id="{89E49068-D524-F4EA-FB38-CEEB8BD1BFC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F266C6-74FE-475D-F9F9-2C8D28456682}"/>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227980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877499-D33B-257D-4FDC-3114F04677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737EDC0-C788-6117-9365-1BAB2E888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3D668AA-E522-2BF5-02B8-2F4DD9D65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B48760-9BDE-C180-A87A-1DB73BDE168F}"/>
              </a:ext>
            </a:extLst>
          </p:cNvPr>
          <p:cNvSpPr>
            <a:spLocks noGrp="1"/>
          </p:cNvSpPr>
          <p:nvPr>
            <p:ph type="dt" sz="half" idx="10"/>
          </p:nvPr>
        </p:nvSpPr>
        <p:spPr/>
        <p:txBody>
          <a:bodyPr/>
          <a:lstStyle/>
          <a:p>
            <a:fld id="{575D8F5A-6442-4C60-9563-0F2D42496E24}" type="datetimeFigureOut">
              <a:rPr lang="it-IT" smtClean="0"/>
              <a:t>17/03/2024</a:t>
            </a:fld>
            <a:endParaRPr lang="it-IT"/>
          </a:p>
        </p:txBody>
      </p:sp>
      <p:sp>
        <p:nvSpPr>
          <p:cNvPr id="6" name="Segnaposto piè di pagina 5">
            <a:extLst>
              <a:ext uri="{FF2B5EF4-FFF2-40B4-BE49-F238E27FC236}">
                <a16:creationId xmlns:a16="http://schemas.microsoft.com/office/drawing/2014/main" id="{11CB6A13-8467-5826-5AAD-DADA8044BE6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CFC9848-8938-6948-DE42-FE97ED24AADA}"/>
              </a:ext>
            </a:extLst>
          </p:cNvPr>
          <p:cNvSpPr>
            <a:spLocks noGrp="1"/>
          </p:cNvSpPr>
          <p:nvPr>
            <p:ph type="sldNum" sz="quarter" idx="12"/>
          </p:nvPr>
        </p:nvSpPr>
        <p:spPr/>
        <p:txBody>
          <a:bodyPr/>
          <a:lstStyle/>
          <a:p>
            <a:fld id="{F0F771C6-A13A-4297-A7FE-4AA44797171A}" type="slidenum">
              <a:rPr lang="it-IT" smtClean="0"/>
              <a:t>‹N›</a:t>
            </a:fld>
            <a:endParaRPr lang="it-IT"/>
          </a:p>
        </p:txBody>
      </p:sp>
    </p:spTree>
    <p:extLst>
      <p:ext uri="{BB962C8B-B14F-4D97-AF65-F5344CB8AC3E}">
        <p14:creationId xmlns:p14="http://schemas.microsoft.com/office/powerpoint/2010/main" val="220599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2443A0D-9B8E-BB23-86A5-7108880578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6A1710-6593-63AB-AC03-E97516AAA1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9F649D-3952-7838-0E4B-5F972A603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5D8F5A-6442-4C60-9563-0F2D42496E24}" type="datetimeFigureOut">
              <a:rPr lang="it-IT" smtClean="0"/>
              <a:t>17/03/2024</a:t>
            </a:fld>
            <a:endParaRPr lang="it-IT"/>
          </a:p>
        </p:txBody>
      </p:sp>
      <p:sp>
        <p:nvSpPr>
          <p:cNvPr id="5" name="Segnaposto piè di pagina 4">
            <a:extLst>
              <a:ext uri="{FF2B5EF4-FFF2-40B4-BE49-F238E27FC236}">
                <a16:creationId xmlns:a16="http://schemas.microsoft.com/office/drawing/2014/main" id="{D1747F3B-5295-CA27-DD8E-89017C563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3EC6F4C3-11DD-6458-AE02-76F9BBE60E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F771C6-A13A-4297-A7FE-4AA44797171A}" type="slidenum">
              <a:rPr lang="it-IT" smtClean="0"/>
              <a:t>‹N›</a:t>
            </a:fld>
            <a:endParaRPr lang="it-IT"/>
          </a:p>
        </p:txBody>
      </p:sp>
    </p:spTree>
    <p:extLst>
      <p:ext uri="{BB962C8B-B14F-4D97-AF65-F5344CB8AC3E}">
        <p14:creationId xmlns:p14="http://schemas.microsoft.com/office/powerpoint/2010/main" val="72288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7" name="Rettangolo 316">
            <a:extLst>
              <a:ext uri="{FF2B5EF4-FFF2-40B4-BE49-F238E27FC236}">
                <a16:creationId xmlns:a16="http://schemas.microsoft.com/office/drawing/2014/main" id="{2EDCA676-1B88-7667-0BD7-2C3B80262F98}"/>
              </a:ext>
            </a:extLst>
          </p:cNvPr>
          <p:cNvSpPr/>
          <p:nvPr/>
        </p:nvSpPr>
        <p:spPr>
          <a:xfrm>
            <a:off x="11151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7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7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20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6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6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1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7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7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6" name="CasellaDiTesto 345">
            <a:extLst>
              <a:ext uri="{FF2B5EF4-FFF2-40B4-BE49-F238E27FC236}">
                <a16:creationId xmlns:a16="http://schemas.microsoft.com/office/drawing/2014/main" id="{6B2863B4-22A4-860B-FC52-DA73E6704C75}"/>
              </a:ext>
            </a:extLst>
          </p:cNvPr>
          <p:cNvSpPr txBox="1"/>
          <p:nvPr/>
        </p:nvSpPr>
        <p:spPr>
          <a:xfrm>
            <a:off x="2456400" y="798854"/>
            <a:ext cx="7696200" cy="1631216"/>
          </a:xfrm>
          <a:prstGeom prst="rect">
            <a:avLst/>
          </a:prstGeom>
          <a:noFill/>
        </p:spPr>
        <p:txBody>
          <a:bodyPr wrap="square" rtlCol="0">
            <a:spAutoFit/>
          </a:bodyPr>
          <a:lstStyle/>
          <a:p>
            <a:pPr algn="ctr"/>
            <a:r>
              <a:rPr lang="it-IT" sz="7200" dirty="0">
                <a:latin typeface="Times New Roman" panose="02020603050405020304" pitchFamily="18" charset="0"/>
                <a:cs typeface="Times New Roman" panose="02020603050405020304" pitchFamily="18" charset="0"/>
              </a:rPr>
              <a:t>Forza 4 </a:t>
            </a:r>
          </a:p>
          <a:p>
            <a:pPr algn="ctr"/>
            <a:r>
              <a:rPr lang="it-IT" sz="2800" dirty="0">
                <a:latin typeface="Times New Roman" panose="02020603050405020304" pitchFamily="18" charset="0"/>
                <a:cs typeface="Times New Roman" panose="02020603050405020304" pitchFamily="18" charset="0"/>
              </a:rPr>
              <a:t>(meno uno)</a:t>
            </a:r>
          </a:p>
        </p:txBody>
      </p:sp>
      <p:sp>
        <p:nvSpPr>
          <p:cNvPr id="347" name="CasellaDiTesto 346">
            <a:extLst>
              <a:ext uri="{FF2B5EF4-FFF2-40B4-BE49-F238E27FC236}">
                <a16:creationId xmlns:a16="http://schemas.microsoft.com/office/drawing/2014/main" id="{23306838-5726-BB11-7DD9-F725AC0840CE}"/>
              </a:ext>
            </a:extLst>
          </p:cNvPr>
          <p:cNvSpPr txBox="1"/>
          <p:nvPr/>
        </p:nvSpPr>
        <p:spPr>
          <a:xfrm>
            <a:off x="8784350" y="5657671"/>
            <a:ext cx="3695700" cy="1200329"/>
          </a:xfrm>
          <a:prstGeom prst="rect">
            <a:avLst/>
          </a:prstGeom>
          <a:noFill/>
        </p:spPr>
        <p:txBody>
          <a:bodyPr wrap="square" rtlCol="0">
            <a:spAutoFit/>
          </a:bodyPr>
          <a:lstStyle/>
          <a:p>
            <a:r>
              <a:rPr lang="it-IT" dirty="0"/>
              <a:t>Alla cura di:</a:t>
            </a:r>
          </a:p>
          <a:p>
            <a:r>
              <a:rPr lang="it-IT" dirty="0"/>
              <a:t>Simonetti Daria	0512114704</a:t>
            </a:r>
          </a:p>
          <a:p>
            <a:r>
              <a:rPr lang="it-IT" dirty="0"/>
              <a:t>Iaucci Carmine	0512114101</a:t>
            </a:r>
          </a:p>
          <a:p>
            <a:r>
              <a:rPr lang="it-IT" dirty="0"/>
              <a:t>Ferraro Antonio	0512115385</a:t>
            </a:r>
          </a:p>
        </p:txBody>
      </p:sp>
      <p:pic>
        <p:nvPicPr>
          <p:cNvPr id="349" name="Immagine 348" descr="Immagine che contiene testo, schermata, Elementi grafici, logo&#10;&#10;Descrizione generata automaticamente">
            <a:extLst>
              <a:ext uri="{FF2B5EF4-FFF2-40B4-BE49-F238E27FC236}">
                <a16:creationId xmlns:a16="http://schemas.microsoft.com/office/drawing/2014/main" id="{5B764D7C-1F47-419E-73A9-509F4369E476}"/>
              </a:ext>
            </a:extLst>
          </p:cNvPr>
          <p:cNvPicPr>
            <a:picLocks noChangeAspect="1"/>
          </p:cNvPicPr>
          <p:nvPr/>
        </p:nvPicPr>
        <p:blipFill rotWithShape="1">
          <a:blip r:embed="rId3">
            <a:extLst>
              <a:ext uri="{28A0092B-C50C-407E-A947-70E740481C1C}">
                <a14:useLocalDpi xmlns:a14="http://schemas.microsoft.com/office/drawing/2010/main" val="0"/>
              </a:ext>
            </a:extLst>
          </a:blip>
          <a:srcRect l="14657" r="17308"/>
          <a:stretch/>
        </p:blipFill>
        <p:spPr>
          <a:xfrm>
            <a:off x="5085300" y="3102380"/>
            <a:ext cx="2438400" cy="2016000"/>
          </a:xfrm>
          <a:prstGeom prst="rect">
            <a:avLst/>
          </a:prstGeom>
        </p:spPr>
      </p:pic>
      <p:sp>
        <p:nvSpPr>
          <p:cNvPr id="2" name="Connettore 1">
            <a:extLst>
              <a:ext uri="{FF2B5EF4-FFF2-40B4-BE49-F238E27FC236}">
                <a16:creationId xmlns:a16="http://schemas.microsoft.com/office/drawing/2014/main" id="{EB971CB4-B02E-CBAA-5A4B-B6A6FA9CDB01}"/>
              </a:ext>
            </a:extLst>
          </p:cNvPr>
          <p:cNvSpPr/>
          <p:nvPr/>
        </p:nvSpPr>
        <p:spPr>
          <a:xfrm>
            <a:off x="36000" y="-13200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onnettore 2">
            <a:extLst>
              <a:ext uri="{FF2B5EF4-FFF2-40B4-BE49-F238E27FC236}">
                <a16:creationId xmlns:a16="http://schemas.microsoft.com/office/drawing/2014/main" id="{9D6E8049-B6FB-BE56-0F63-88CA40F31346}"/>
              </a:ext>
            </a:extLst>
          </p:cNvPr>
          <p:cNvSpPr/>
          <p:nvPr/>
        </p:nvSpPr>
        <p:spPr>
          <a:xfrm>
            <a:off x="90000" y="-12660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29413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806563"/>
            <a:ext cx="7696200" cy="830997"/>
          </a:xfrm>
          <a:prstGeom prst="rect">
            <a:avLst/>
          </a:prstGeom>
          <a:noFill/>
        </p:spPr>
        <p:txBody>
          <a:bodyPr wrap="square" rtlCol="0">
            <a:spAutoFit/>
          </a:bodyPr>
          <a:lstStyle/>
          <a:p>
            <a:pPr algn="ctr"/>
            <a:r>
              <a:rPr lang="it-IT" sz="4800" dirty="0">
                <a:latin typeface="Times New Roman" panose="02020603050405020304" pitchFamily="18" charset="0"/>
                <a:cs typeface="Times New Roman" panose="02020603050405020304" pitchFamily="18" charset="0"/>
              </a:rPr>
              <a:t>Potatura Alpha-Beta</a:t>
            </a:r>
          </a:p>
        </p:txBody>
      </p:sp>
      <p:sp>
        <p:nvSpPr>
          <p:cNvPr id="16" name="CasellaDiTesto 15">
            <a:extLst>
              <a:ext uri="{FF2B5EF4-FFF2-40B4-BE49-F238E27FC236}">
                <a16:creationId xmlns:a16="http://schemas.microsoft.com/office/drawing/2014/main" id="{26737AFF-1B6C-D2EA-0EA9-77C0E0351173}"/>
              </a:ext>
            </a:extLst>
          </p:cNvPr>
          <p:cNvSpPr txBox="1"/>
          <p:nvPr/>
        </p:nvSpPr>
        <p:spPr>
          <a:xfrm>
            <a:off x="3810000" y="1763259"/>
            <a:ext cx="3989293" cy="584775"/>
          </a:xfrm>
          <a:prstGeom prst="rect">
            <a:avLst/>
          </a:prstGeom>
          <a:noFill/>
        </p:spPr>
        <p:txBody>
          <a:bodyPr wrap="square" rtlCol="0">
            <a:spAutoFit/>
          </a:bodyPr>
          <a:lstStyle/>
          <a:p>
            <a:pPr algn="ctr"/>
            <a:r>
              <a:rPr lang="it-IT" sz="3200" dirty="0">
                <a:latin typeface="Times New Roman" panose="02020603050405020304" pitchFamily="18" charset="0"/>
                <a:cs typeface="Times New Roman" panose="02020603050405020304" pitchFamily="18" charset="0"/>
              </a:rPr>
              <a:t>Corpo dell’algoritmo</a:t>
            </a:r>
          </a:p>
        </p:txBody>
      </p:sp>
      <p:sp>
        <p:nvSpPr>
          <p:cNvPr id="14" name="Rettangolo 13">
            <a:extLst>
              <a:ext uri="{FF2B5EF4-FFF2-40B4-BE49-F238E27FC236}">
                <a16:creationId xmlns:a16="http://schemas.microsoft.com/office/drawing/2014/main" id="{572EB316-49C5-5264-3721-071605D74A27}"/>
              </a:ext>
            </a:extLst>
          </p:cNvPr>
          <p:cNvSpPr/>
          <p:nvPr/>
        </p:nvSpPr>
        <p:spPr>
          <a:xfrm>
            <a:off x="2815236" y="2735048"/>
            <a:ext cx="2005764" cy="713147"/>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err="1">
                <a:latin typeface="Times New Roman" panose="02020603050405020304" pitchFamily="18" charset="0"/>
                <a:cs typeface="Times New Roman" panose="02020603050405020304" pitchFamily="18" charset="0"/>
              </a:rPr>
              <a:t>Alphabeta_search</a:t>
            </a:r>
            <a:endParaRPr lang="it-IT" sz="2000" dirty="0">
              <a:latin typeface="Times New Roman" panose="02020603050405020304" pitchFamily="18" charset="0"/>
              <a:cs typeface="Times New Roman" panose="02020603050405020304" pitchFamily="18" charset="0"/>
            </a:endParaRPr>
          </a:p>
        </p:txBody>
      </p:sp>
      <p:cxnSp>
        <p:nvCxnSpPr>
          <p:cNvPr id="31" name="Connettore diritto 30">
            <a:extLst>
              <a:ext uri="{FF2B5EF4-FFF2-40B4-BE49-F238E27FC236}">
                <a16:creationId xmlns:a16="http://schemas.microsoft.com/office/drawing/2014/main" id="{4FCF691E-92AE-C942-2DE9-EA15DAC76957}"/>
              </a:ext>
            </a:extLst>
          </p:cNvPr>
          <p:cNvCxnSpPr/>
          <p:nvPr/>
        </p:nvCxnSpPr>
        <p:spPr>
          <a:xfrm>
            <a:off x="2815236" y="3448195"/>
            <a:ext cx="0" cy="1133763"/>
          </a:xfrm>
          <a:prstGeom prst="line">
            <a:avLst/>
          </a:prstGeom>
        </p:spPr>
        <p:style>
          <a:lnRef idx="2">
            <a:schemeClr val="dk1"/>
          </a:lnRef>
          <a:fillRef idx="0">
            <a:schemeClr val="dk1"/>
          </a:fillRef>
          <a:effectRef idx="1">
            <a:schemeClr val="dk1"/>
          </a:effectRef>
          <a:fontRef idx="minor">
            <a:schemeClr val="tx1"/>
          </a:fontRef>
        </p:style>
      </p:cxnSp>
      <p:cxnSp>
        <p:nvCxnSpPr>
          <p:cNvPr id="34" name="Connettore diritto 33">
            <a:extLst>
              <a:ext uri="{FF2B5EF4-FFF2-40B4-BE49-F238E27FC236}">
                <a16:creationId xmlns:a16="http://schemas.microsoft.com/office/drawing/2014/main" id="{3AD83633-AB8E-28E6-067F-CF8E7AAFF139}"/>
              </a:ext>
            </a:extLst>
          </p:cNvPr>
          <p:cNvCxnSpPr>
            <a:cxnSpLocks/>
          </p:cNvCxnSpPr>
          <p:nvPr/>
        </p:nvCxnSpPr>
        <p:spPr>
          <a:xfrm>
            <a:off x="2815236" y="4581958"/>
            <a:ext cx="283387" cy="0"/>
          </a:xfrm>
          <a:prstGeom prst="line">
            <a:avLst/>
          </a:prstGeom>
        </p:spPr>
        <p:style>
          <a:lnRef idx="2">
            <a:schemeClr val="dk1"/>
          </a:lnRef>
          <a:fillRef idx="0">
            <a:schemeClr val="dk1"/>
          </a:fillRef>
          <a:effectRef idx="1">
            <a:schemeClr val="dk1"/>
          </a:effectRef>
          <a:fontRef idx="minor">
            <a:schemeClr val="tx1"/>
          </a:fontRef>
        </p:style>
      </p:cxnSp>
      <p:cxnSp>
        <p:nvCxnSpPr>
          <p:cNvPr id="37" name="Connettore diritto 36">
            <a:extLst>
              <a:ext uri="{FF2B5EF4-FFF2-40B4-BE49-F238E27FC236}">
                <a16:creationId xmlns:a16="http://schemas.microsoft.com/office/drawing/2014/main" id="{DB25B884-9153-C494-4CA5-D4F1781C9F43}"/>
              </a:ext>
            </a:extLst>
          </p:cNvPr>
          <p:cNvCxnSpPr>
            <a:cxnSpLocks/>
          </p:cNvCxnSpPr>
          <p:nvPr/>
        </p:nvCxnSpPr>
        <p:spPr>
          <a:xfrm>
            <a:off x="2815236" y="3972358"/>
            <a:ext cx="283387" cy="0"/>
          </a:xfrm>
          <a:prstGeom prst="line">
            <a:avLst/>
          </a:prstGeom>
        </p:spPr>
        <p:style>
          <a:lnRef idx="2">
            <a:schemeClr val="dk1"/>
          </a:lnRef>
          <a:fillRef idx="0">
            <a:schemeClr val="dk1"/>
          </a:fillRef>
          <a:effectRef idx="1">
            <a:schemeClr val="dk1"/>
          </a:effectRef>
          <a:fontRef idx="minor">
            <a:schemeClr val="tx1"/>
          </a:fontRef>
        </p:style>
      </p:cxnSp>
      <p:sp>
        <p:nvSpPr>
          <p:cNvPr id="38" name="Rettangolo 37">
            <a:extLst>
              <a:ext uri="{FF2B5EF4-FFF2-40B4-BE49-F238E27FC236}">
                <a16:creationId xmlns:a16="http://schemas.microsoft.com/office/drawing/2014/main" id="{D8488A2B-3FE0-05A7-D4F1-8BF3B7D56CAD}"/>
              </a:ext>
            </a:extLst>
          </p:cNvPr>
          <p:cNvSpPr/>
          <p:nvPr/>
        </p:nvSpPr>
        <p:spPr>
          <a:xfrm>
            <a:off x="3098623" y="3825208"/>
            <a:ext cx="1475835" cy="335989"/>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err="1">
                <a:latin typeface="Times New Roman" panose="02020603050405020304" pitchFamily="18" charset="0"/>
                <a:cs typeface="Times New Roman" panose="02020603050405020304" pitchFamily="18" charset="0"/>
              </a:rPr>
              <a:t>max_value</a:t>
            </a:r>
            <a:endParaRPr lang="it-IT" sz="2000" dirty="0">
              <a:latin typeface="Times New Roman" panose="02020603050405020304" pitchFamily="18" charset="0"/>
              <a:cs typeface="Times New Roman" panose="02020603050405020304" pitchFamily="18" charset="0"/>
            </a:endParaRPr>
          </a:p>
        </p:txBody>
      </p:sp>
      <p:sp>
        <p:nvSpPr>
          <p:cNvPr id="39" name="Rettangolo 38">
            <a:extLst>
              <a:ext uri="{FF2B5EF4-FFF2-40B4-BE49-F238E27FC236}">
                <a16:creationId xmlns:a16="http://schemas.microsoft.com/office/drawing/2014/main" id="{BDD81869-B3F0-A007-6F88-1E1F3AAF9A2A}"/>
              </a:ext>
            </a:extLst>
          </p:cNvPr>
          <p:cNvSpPr/>
          <p:nvPr/>
        </p:nvSpPr>
        <p:spPr>
          <a:xfrm>
            <a:off x="3098623" y="4395196"/>
            <a:ext cx="1475835" cy="335989"/>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err="1">
                <a:latin typeface="Times New Roman" panose="02020603050405020304" pitchFamily="18" charset="0"/>
                <a:cs typeface="Times New Roman" panose="02020603050405020304" pitchFamily="18" charset="0"/>
              </a:rPr>
              <a:t>min_value</a:t>
            </a:r>
            <a:endParaRPr lang="it-IT" sz="2000" dirty="0">
              <a:latin typeface="Times New Roman" panose="02020603050405020304" pitchFamily="18" charset="0"/>
              <a:cs typeface="Times New Roman" panose="02020603050405020304" pitchFamily="18" charset="0"/>
            </a:endParaRPr>
          </a:p>
        </p:txBody>
      </p:sp>
      <p:sp>
        <p:nvSpPr>
          <p:cNvPr id="40" name="Rettangolo 39">
            <a:extLst>
              <a:ext uri="{FF2B5EF4-FFF2-40B4-BE49-F238E27FC236}">
                <a16:creationId xmlns:a16="http://schemas.microsoft.com/office/drawing/2014/main" id="{9549FA54-8796-4171-858F-363B8DB2D892}"/>
              </a:ext>
            </a:extLst>
          </p:cNvPr>
          <p:cNvSpPr/>
          <p:nvPr/>
        </p:nvSpPr>
        <p:spPr>
          <a:xfrm>
            <a:off x="5085318" y="2735048"/>
            <a:ext cx="2005764" cy="713147"/>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err="1">
                <a:latin typeface="Times New Roman" panose="02020603050405020304" pitchFamily="18" charset="0"/>
                <a:cs typeface="Times New Roman" panose="02020603050405020304" pitchFamily="18" charset="0"/>
              </a:rPr>
              <a:t>cutoff_search</a:t>
            </a:r>
            <a:endParaRPr lang="it-IT" sz="2000" dirty="0">
              <a:latin typeface="Times New Roman" panose="02020603050405020304" pitchFamily="18" charset="0"/>
              <a:cs typeface="Times New Roman" panose="02020603050405020304" pitchFamily="18" charset="0"/>
            </a:endParaRPr>
          </a:p>
        </p:txBody>
      </p:sp>
      <p:sp>
        <p:nvSpPr>
          <p:cNvPr id="41" name="Rettangolo 40">
            <a:extLst>
              <a:ext uri="{FF2B5EF4-FFF2-40B4-BE49-F238E27FC236}">
                <a16:creationId xmlns:a16="http://schemas.microsoft.com/office/drawing/2014/main" id="{7426D3E5-D097-B9CB-5B3D-50B55A253826}"/>
              </a:ext>
            </a:extLst>
          </p:cNvPr>
          <p:cNvSpPr/>
          <p:nvPr/>
        </p:nvSpPr>
        <p:spPr>
          <a:xfrm>
            <a:off x="7355400" y="2735047"/>
            <a:ext cx="2005764" cy="713147"/>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err="1">
                <a:latin typeface="Times New Roman" panose="02020603050405020304" pitchFamily="18" charset="0"/>
                <a:cs typeface="Times New Roman" panose="02020603050405020304" pitchFamily="18" charset="0"/>
              </a:rPr>
              <a:t>generate_children</a:t>
            </a:r>
            <a:r>
              <a:rPr lang="it-IT" sz="2000" dirty="0">
                <a:latin typeface="Times New Roman" panose="02020603050405020304" pitchFamily="18" charset="0"/>
                <a:cs typeface="Times New Roman" panose="02020603050405020304" pitchFamily="18" charset="0"/>
              </a:rPr>
              <a:t> e potature</a:t>
            </a:r>
          </a:p>
        </p:txBody>
      </p:sp>
      <p:sp>
        <p:nvSpPr>
          <p:cNvPr id="46" name="Connettore 45">
            <a:extLst>
              <a:ext uri="{FF2B5EF4-FFF2-40B4-BE49-F238E27FC236}">
                <a16:creationId xmlns:a16="http://schemas.microsoft.com/office/drawing/2014/main" id="{6EF50509-C875-524A-D0DD-B612668AE42D}"/>
              </a:ext>
            </a:extLst>
          </p:cNvPr>
          <p:cNvSpPr/>
          <p:nvPr/>
        </p:nvSpPr>
        <p:spPr>
          <a:xfrm>
            <a:off x="10157800" y="103218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Connettore 46">
            <a:extLst>
              <a:ext uri="{FF2B5EF4-FFF2-40B4-BE49-F238E27FC236}">
                <a16:creationId xmlns:a16="http://schemas.microsoft.com/office/drawing/2014/main" id="{277ABDD6-389B-E03A-0318-49CECBD9B1DA}"/>
              </a:ext>
            </a:extLst>
          </p:cNvPr>
          <p:cNvSpPr/>
          <p:nvPr/>
        </p:nvSpPr>
        <p:spPr>
          <a:xfrm>
            <a:off x="10211800" y="108618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onnettore 47">
            <a:extLst>
              <a:ext uri="{FF2B5EF4-FFF2-40B4-BE49-F238E27FC236}">
                <a16:creationId xmlns:a16="http://schemas.microsoft.com/office/drawing/2014/main" id="{87553C2A-E857-09FE-D32B-96B26AE7DF26}"/>
              </a:ext>
            </a:extLst>
          </p:cNvPr>
          <p:cNvSpPr/>
          <p:nvPr/>
        </p:nvSpPr>
        <p:spPr>
          <a:xfrm>
            <a:off x="9127000" y="-158223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9" name="Connettore 48">
            <a:extLst>
              <a:ext uri="{FF2B5EF4-FFF2-40B4-BE49-F238E27FC236}">
                <a16:creationId xmlns:a16="http://schemas.microsoft.com/office/drawing/2014/main" id="{908C9A72-7293-180F-96C0-9BE6C5A4A368}"/>
              </a:ext>
            </a:extLst>
          </p:cNvPr>
          <p:cNvSpPr/>
          <p:nvPr/>
        </p:nvSpPr>
        <p:spPr>
          <a:xfrm>
            <a:off x="9181000" y="-152823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Connettore 49">
            <a:extLst>
              <a:ext uri="{FF2B5EF4-FFF2-40B4-BE49-F238E27FC236}">
                <a16:creationId xmlns:a16="http://schemas.microsoft.com/office/drawing/2014/main" id="{FA10D844-4C1E-7905-0166-C08AB3D5706D}"/>
              </a:ext>
            </a:extLst>
          </p:cNvPr>
          <p:cNvSpPr/>
          <p:nvPr/>
        </p:nvSpPr>
        <p:spPr>
          <a:xfrm>
            <a:off x="11186400" y="106818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Connettore 50">
            <a:extLst>
              <a:ext uri="{FF2B5EF4-FFF2-40B4-BE49-F238E27FC236}">
                <a16:creationId xmlns:a16="http://schemas.microsoft.com/office/drawing/2014/main" id="{9C12C89B-752D-8DB5-0EBB-1E5907DEF519}"/>
              </a:ext>
            </a:extLst>
          </p:cNvPr>
          <p:cNvSpPr/>
          <p:nvPr/>
        </p:nvSpPr>
        <p:spPr>
          <a:xfrm>
            <a:off x="11240400" y="112218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2" name="Connettore 51">
            <a:extLst>
              <a:ext uri="{FF2B5EF4-FFF2-40B4-BE49-F238E27FC236}">
                <a16:creationId xmlns:a16="http://schemas.microsoft.com/office/drawing/2014/main" id="{A58F1949-742B-4AB6-B806-659EC7076F40}"/>
              </a:ext>
            </a:extLst>
          </p:cNvPr>
          <p:cNvSpPr/>
          <p:nvPr/>
        </p:nvSpPr>
        <p:spPr>
          <a:xfrm>
            <a:off x="10169400" y="172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onnettore 52">
            <a:extLst>
              <a:ext uri="{FF2B5EF4-FFF2-40B4-BE49-F238E27FC236}">
                <a16:creationId xmlns:a16="http://schemas.microsoft.com/office/drawing/2014/main" id="{06D7E2F3-419F-484B-4BC8-80CD99699811}"/>
              </a:ext>
            </a:extLst>
          </p:cNvPr>
          <p:cNvSpPr/>
          <p:nvPr/>
        </p:nvSpPr>
        <p:spPr>
          <a:xfrm>
            <a:off x="10223400" y="712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4" name="Connettore 53">
            <a:extLst>
              <a:ext uri="{FF2B5EF4-FFF2-40B4-BE49-F238E27FC236}">
                <a16:creationId xmlns:a16="http://schemas.microsoft.com/office/drawing/2014/main" id="{B2DFE1D2-047A-5BC1-4FAF-641FA5D9C666}"/>
              </a:ext>
            </a:extLst>
          </p:cNvPr>
          <p:cNvSpPr/>
          <p:nvPr/>
        </p:nvSpPr>
        <p:spPr>
          <a:xfrm>
            <a:off x="38600" y="4853601"/>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Connettore 54">
            <a:extLst>
              <a:ext uri="{FF2B5EF4-FFF2-40B4-BE49-F238E27FC236}">
                <a16:creationId xmlns:a16="http://schemas.microsoft.com/office/drawing/2014/main" id="{196B34B9-9BCC-2873-1373-16E979221E85}"/>
              </a:ext>
            </a:extLst>
          </p:cNvPr>
          <p:cNvSpPr/>
          <p:nvPr/>
        </p:nvSpPr>
        <p:spPr>
          <a:xfrm>
            <a:off x="92600" y="4907601"/>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Connettore 55">
            <a:extLst>
              <a:ext uri="{FF2B5EF4-FFF2-40B4-BE49-F238E27FC236}">
                <a16:creationId xmlns:a16="http://schemas.microsoft.com/office/drawing/2014/main" id="{54BFBE2B-E800-6349-8234-945BC9D928AD}"/>
              </a:ext>
            </a:extLst>
          </p:cNvPr>
          <p:cNvSpPr/>
          <p:nvPr/>
        </p:nvSpPr>
        <p:spPr>
          <a:xfrm>
            <a:off x="11186400" y="246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Connettore 56">
            <a:extLst>
              <a:ext uri="{FF2B5EF4-FFF2-40B4-BE49-F238E27FC236}">
                <a16:creationId xmlns:a16="http://schemas.microsoft.com/office/drawing/2014/main" id="{5AC7A86E-E066-6DE7-65A2-FF7E18DE1D1A}"/>
              </a:ext>
            </a:extLst>
          </p:cNvPr>
          <p:cNvSpPr/>
          <p:nvPr/>
        </p:nvSpPr>
        <p:spPr>
          <a:xfrm>
            <a:off x="11240400" y="786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Connettore 57">
            <a:extLst>
              <a:ext uri="{FF2B5EF4-FFF2-40B4-BE49-F238E27FC236}">
                <a16:creationId xmlns:a16="http://schemas.microsoft.com/office/drawing/2014/main" id="{68A79FD5-D655-F3E0-33F3-BE7987D2948C}"/>
              </a:ext>
            </a:extLst>
          </p:cNvPr>
          <p:cNvSpPr/>
          <p:nvPr/>
        </p:nvSpPr>
        <p:spPr>
          <a:xfrm>
            <a:off x="1063864" y="587282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9" name="Connettore 58">
            <a:extLst>
              <a:ext uri="{FF2B5EF4-FFF2-40B4-BE49-F238E27FC236}">
                <a16:creationId xmlns:a16="http://schemas.microsoft.com/office/drawing/2014/main" id="{F71EBC5B-344F-73CC-4DD1-EEFCBAE7BB95}"/>
              </a:ext>
            </a:extLst>
          </p:cNvPr>
          <p:cNvSpPr/>
          <p:nvPr/>
        </p:nvSpPr>
        <p:spPr>
          <a:xfrm>
            <a:off x="1117864" y="592682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Connettore 59">
            <a:extLst>
              <a:ext uri="{FF2B5EF4-FFF2-40B4-BE49-F238E27FC236}">
                <a16:creationId xmlns:a16="http://schemas.microsoft.com/office/drawing/2014/main" id="{4352161C-4865-DC35-95F3-F14BD9B71937}"/>
              </a:ext>
            </a:extLst>
          </p:cNvPr>
          <p:cNvSpPr/>
          <p:nvPr/>
        </p:nvSpPr>
        <p:spPr>
          <a:xfrm>
            <a:off x="11204400" y="2076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Connettore 60">
            <a:extLst>
              <a:ext uri="{FF2B5EF4-FFF2-40B4-BE49-F238E27FC236}">
                <a16:creationId xmlns:a16="http://schemas.microsoft.com/office/drawing/2014/main" id="{CCD1DE77-3A96-BF06-BA53-C11D4BAF6205}"/>
              </a:ext>
            </a:extLst>
          </p:cNvPr>
          <p:cNvSpPr/>
          <p:nvPr/>
        </p:nvSpPr>
        <p:spPr>
          <a:xfrm>
            <a:off x="11258400" y="2130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2" name="Connettore 61">
            <a:extLst>
              <a:ext uri="{FF2B5EF4-FFF2-40B4-BE49-F238E27FC236}">
                <a16:creationId xmlns:a16="http://schemas.microsoft.com/office/drawing/2014/main" id="{41DBBCDF-1648-02C7-D26B-A6BB6502D55E}"/>
              </a:ext>
            </a:extLst>
          </p:cNvPr>
          <p:cNvSpPr/>
          <p:nvPr/>
        </p:nvSpPr>
        <p:spPr>
          <a:xfrm>
            <a:off x="20289" y="5863549"/>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3" name="Connettore 62">
            <a:extLst>
              <a:ext uri="{FF2B5EF4-FFF2-40B4-BE49-F238E27FC236}">
                <a16:creationId xmlns:a16="http://schemas.microsoft.com/office/drawing/2014/main" id="{E69BF0E8-91C1-04DB-AC69-C25BEB09C6F4}"/>
              </a:ext>
            </a:extLst>
          </p:cNvPr>
          <p:cNvSpPr/>
          <p:nvPr/>
        </p:nvSpPr>
        <p:spPr>
          <a:xfrm>
            <a:off x="74289" y="5917549"/>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4" name="Connettore 63">
            <a:extLst>
              <a:ext uri="{FF2B5EF4-FFF2-40B4-BE49-F238E27FC236}">
                <a16:creationId xmlns:a16="http://schemas.microsoft.com/office/drawing/2014/main" id="{7B764650-DA6B-A62D-BF73-B2C39E288569}"/>
              </a:ext>
            </a:extLst>
          </p:cNvPr>
          <p:cNvSpPr/>
          <p:nvPr/>
        </p:nvSpPr>
        <p:spPr>
          <a:xfrm>
            <a:off x="2089320" y="587282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Connettore 64">
            <a:extLst>
              <a:ext uri="{FF2B5EF4-FFF2-40B4-BE49-F238E27FC236}">
                <a16:creationId xmlns:a16="http://schemas.microsoft.com/office/drawing/2014/main" id="{2DD2CE01-53BA-138E-B4BC-D0D0C307F08C}"/>
              </a:ext>
            </a:extLst>
          </p:cNvPr>
          <p:cNvSpPr/>
          <p:nvPr/>
        </p:nvSpPr>
        <p:spPr>
          <a:xfrm>
            <a:off x="2143320" y="592682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164899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806563"/>
            <a:ext cx="7696200" cy="830997"/>
          </a:xfrm>
          <a:prstGeom prst="rect">
            <a:avLst/>
          </a:prstGeom>
          <a:noFill/>
        </p:spPr>
        <p:txBody>
          <a:bodyPr wrap="square" rtlCol="0">
            <a:spAutoFit/>
          </a:bodyPr>
          <a:lstStyle/>
          <a:p>
            <a:pPr algn="ctr"/>
            <a:r>
              <a:rPr lang="it-IT" sz="4800" dirty="0">
                <a:latin typeface="Times New Roman" panose="02020603050405020304" pitchFamily="18" charset="0"/>
                <a:cs typeface="Times New Roman" panose="02020603050405020304" pitchFamily="18" charset="0"/>
              </a:rPr>
              <a:t>Potatura Alpha-Beta</a:t>
            </a:r>
          </a:p>
        </p:txBody>
      </p:sp>
      <p:sp>
        <p:nvSpPr>
          <p:cNvPr id="16" name="CasellaDiTesto 15">
            <a:extLst>
              <a:ext uri="{FF2B5EF4-FFF2-40B4-BE49-F238E27FC236}">
                <a16:creationId xmlns:a16="http://schemas.microsoft.com/office/drawing/2014/main" id="{26737AFF-1B6C-D2EA-0EA9-77C0E0351173}"/>
              </a:ext>
            </a:extLst>
          </p:cNvPr>
          <p:cNvSpPr txBox="1"/>
          <p:nvPr/>
        </p:nvSpPr>
        <p:spPr>
          <a:xfrm>
            <a:off x="3810000" y="1763259"/>
            <a:ext cx="3989293" cy="584775"/>
          </a:xfrm>
          <a:prstGeom prst="rect">
            <a:avLst/>
          </a:prstGeom>
          <a:noFill/>
        </p:spPr>
        <p:txBody>
          <a:bodyPr wrap="square" rtlCol="0">
            <a:spAutoFit/>
          </a:bodyPr>
          <a:lstStyle/>
          <a:p>
            <a:pPr algn="ctr"/>
            <a:r>
              <a:rPr lang="it-IT" sz="3200" dirty="0">
                <a:latin typeface="Times New Roman" panose="02020603050405020304" pitchFamily="18" charset="0"/>
                <a:cs typeface="Times New Roman" panose="02020603050405020304" pitchFamily="18" charset="0"/>
              </a:rPr>
              <a:t>Funzioni richiamate</a:t>
            </a:r>
          </a:p>
        </p:txBody>
      </p:sp>
      <p:sp>
        <p:nvSpPr>
          <p:cNvPr id="14" name="Rettangolo 13">
            <a:extLst>
              <a:ext uri="{FF2B5EF4-FFF2-40B4-BE49-F238E27FC236}">
                <a16:creationId xmlns:a16="http://schemas.microsoft.com/office/drawing/2014/main" id="{572EB316-49C5-5264-3721-071605D74A27}"/>
              </a:ext>
            </a:extLst>
          </p:cNvPr>
          <p:cNvSpPr/>
          <p:nvPr/>
        </p:nvSpPr>
        <p:spPr>
          <a:xfrm>
            <a:off x="3878754" y="2715853"/>
            <a:ext cx="2005764" cy="713147"/>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0" i="0" dirty="0" err="1">
                <a:effectLst/>
                <a:latin typeface="Times New Roman" panose="02020603050405020304" pitchFamily="18" charset="0"/>
                <a:cs typeface="Times New Roman" panose="02020603050405020304" pitchFamily="18" charset="0"/>
              </a:rPr>
              <a:t>calculate</a:t>
            </a:r>
            <a:r>
              <a:rPr lang="it-IT" b="0" i="0" dirty="0">
                <a:effectLst/>
                <a:latin typeface="Times New Roman" panose="02020603050405020304" pitchFamily="18" charset="0"/>
                <a:cs typeface="Times New Roman" panose="02020603050405020304" pitchFamily="18" charset="0"/>
              </a:rPr>
              <a:t> </a:t>
            </a:r>
            <a:r>
              <a:rPr lang="it-IT" b="0" i="0" dirty="0" err="1">
                <a:effectLst/>
                <a:latin typeface="Times New Roman" panose="02020603050405020304" pitchFamily="18" charset="0"/>
                <a:cs typeface="Times New Roman" panose="02020603050405020304" pitchFamily="18" charset="0"/>
              </a:rPr>
              <a:t>ehuristic</a:t>
            </a:r>
            <a:endParaRPr lang="it-IT" dirty="0">
              <a:latin typeface="Times New Roman" panose="02020603050405020304" pitchFamily="18" charset="0"/>
              <a:cs typeface="Times New Roman" panose="02020603050405020304" pitchFamily="18" charset="0"/>
            </a:endParaRPr>
          </a:p>
        </p:txBody>
      </p:sp>
      <p:sp>
        <p:nvSpPr>
          <p:cNvPr id="40" name="Rettangolo 39">
            <a:extLst>
              <a:ext uri="{FF2B5EF4-FFF2-40B4-BE49-F238E27FC236}">
                <a16:creationId xmlns:a16="http://schemas.microsoft.com/office/drawing/2014/main" id="{9549FA54-8796-4171-858F-363B8DB2D892}"/>
              </a:ext>
            </a:extLst>
          </p:cNvPr>
          <p:cNvSpPr/>
          <p:nvPr/>
        </p:nvSpPr>
        <p:spPr>
          <a:xfrm>
            <a:off x="6148836" y="2715853"/>
            <a:ext cx="2005764" cy="713147"/>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dirty="0" err="1">
                <a:latin typeface="Times New Roman" panose="02020603050405020304" pitchFamily="18" charset="0"/>
                <a:cs typeface="Times New Roman" panose="02020603050405020304" pitchFamily="18" charset="0"/>
              </a:rPr>
              <a:t>g</a:t>
            </a:r>
            <a:r>
              <a:rPr lang="it-IT" sz="2000" b="0" i="0" dirty="0" err="1">
                <a:effectLst/>
                <a:latin typeface="Times New Roman" panose="02020603050405020304" pitchFamily="18" charset="0"/>
                <a:cs typeface="Times New Roman" panose="02020603050405020304" pitchFamily="18" charset="0"/>
              </a:rPr>
              <a:t>enerate_children</a:t>
            </a:r>
            <a:endParaRPr lang="it-IT" sz="2000"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F3D2668A-95DD-A84E-E807-2EC919CCD234}"/>
              </a:ext>
            </a:extLst>
          </p:cNvPr>
          <p:cNvPicPr>
            <a:picLocks noChangeAspect="1"/>
          </p:cNvPicPr>
          <p:nvPr/>
        </p:nvPicPr>
        <p:blipFill>
          <a:blip r:embed="rId3"/>
          <a:stretch>
            <a:fillRect/>
          </a:stretch>
        </p:blipFill>
        <p:spPr>
          <a:xfrm>
            <a:off x="3186365" y="3835207"/>
            <a:ext cx="5689853" cy="2676273"/>
          </a:xfrm>
          <a:prstGeom prst="rect">
            <a:avLst/>
          </a:prstGeom>
        </p:spPr>
      </p:pic>
      <p:sp>
        <p:nvSpPr>
          <p:cNvPr id="11" name="CasellaDiTesto 10">
            <a:extLst>
              <a:ext uri="{FF2B5EF4-FFF2-40B4-BE49-F238E27FC236}">
                <a16:creationId xmlns:a16="http://schemas.microsoft.com/office/drawing/2014/main" id="{45AA2470-4CE3-5480-F450-5A3BE2247134}"/>
              </a:ext>
            </a:extLst>
          </p:cNvPr>
          <p:cNvSpPr txBox="1"/>
          <p:nvPr/>
        </p:nvSpPr>
        <p:spPr>
          <a:xfrm>
            <a:off x="8795535" y="6142148"/>
            <a:ext cx="3287694" cy="369332"/>
          </a:xfrm>
          <a:prstGeom prst="rect">
            <a:avLst/>
          </a:prstGeom>
          <a:noFill/>
        </p:spPr>
        <p:txBody>
          <a:bodyPr wrap="square" rtlCol="0">
            <a:spAutoFit/>
          </a:bodyPr>
          <a:lstStyle/>
          <a:p>
            <a:r>
              <a:rPr lang="it-IT" b="1" dirty="0">
                <a:solidFill>
                  <a:schemeClr val="bg2">
                    <a:lumMod val="50000"/>
                  </a:schemeClr>
                </a:solidFill>
              </a:rPr>
              <a:t>(funzione </a:t>
            </a:r>
            <a:r>
              <a:rPr lang="it-IT" b="1" dirty="0" err="1">
                <a:solidFill>
                  <a:schemeClr val="bg2">
                    <a:lumMod val="50000"/>
                  </a:schemeClr>
                </a:solidFill>
              </a:rPr>
              <a:t>generate_children</a:t>
            </a:r>
            <a:r>
              <a:rPr lang="it-IT" b="1" dirty="0">
                <a:solidFill>
                  <a:schemeClr val="bg2">
                    <a:lumMod val="50000"/>
                  </a:schemeClr>
                </a:solidFill>
              </a:rPr>
              <a:t>)</a:t>
            </a:r>
          </a:p>
        </p:txBody>
      </p:sp>
      <p:sp>
        <p:nvSpPr>
          <p:cNvPr id="12" name="Connettore 11">
            <a:extLst>
              <a:ext uri="{FF2B5EF4-FFF2-40B4-BE49-F238E27FC236}">
                <a16:creationId xmlns:a16="http://schemas.microsoft.com/office/drawing/2014/main" id="{7773EC96-CE1D-0BB3-29AA-3BB6949BA7F8}"/>
              </a:ext>
            </a:extLst>
          </p:cNvPr>
          <p:cNvSpPr/>
          <p:nvPr/>
        </p:nvSpPr>
        <p:spPr>
          <a:xfrm>
            <a:off x="11195460" y="105295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onnettore 12">
            <a:extLst>
              <a:ext uri="{FF2B5EF4-FFF2-40B4-BE49-F238E27FC236}">
                <a16:creationId xmlns:a16="http://schemas.microsoft.com/office/drawing/2014/main" id="{4CCD3860-ADB6-0AA1-EDCC-EBD995BB0623}"/>
              </a:ext>
            </a:extLst>
          </p:cNvPr>
          <p:cNvSpPr/>
          <p:nvPr/>
        </p:nvSpPr>
        <p:spPr>
          <a:xfrm>
            <a:off x="11249460" y="11069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onnettore 14">
            <a:extLst>
              <a:ext uri="{FF2B5EF4-FFF2-40B4-BE49-F238E27FC236}">
                <a16:creationId xmlns:a16="http://schemas.microsoft.com/office/drawing/2014/main" id="{ABB0EA19-E04B-87BB-A0B2-810BE6DD63EE}"/>
              </a:ext>
            </a:extLst>
          </p:cNvPr>
          <p:cNvSpPr/>
          <p:nvPr/>
        </p:nvSpPr>
        <p:spPr>
          <a:xfrm>
            <a:off x="11204400" y="234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onnettore 18">
            <a:extLst>
              <a:ext uri="{FF2B5EF4-FFF2-40B4-BE49-F238E27FC236}">
                <a16:creationId xmlns:a16="http://schemas.microsoft.com/office/drawing/2014/main" id="{37EA9DEF-F2F0-46D5-BA34-85B49D6A128F}"/>
              </a:ext>
            </a:extLst>
          </p:cNvPr>
          <p:cNvSpPr/>
          <p:nvPr/>
        </p:nvSpPr>
        <p:spPr>
          <a:xfrm>
            <a:off x="11258400" y="774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Connettore 19">
            <a:extLst>
              <a:ext uri="{FF2B5EF4-FFF2-40B4-BE49-F238E27FC236}">
                <a16:creationId xmlns:a16="http://schemas.microsoft.com/office/drawing/2014/main" id="{66E3CCB4-2CB6-B80F-535A-35DFB6E9BED2}"/>
              </a:ext>
            </a:extLst>
          </p:cNvPr>
          <p:cNvSpPr/>
          <p:nvPr/>
        </p:nvSpPr>
        <p:spPr>
          <a:xfrm>
            <a:off x="54000" y="4824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onnettore 20">
            <a:extLst>
              <a:ext uri="{FF2B5EF4-FFF2-40B4-BE49-F238E27FC236}">
                <a16:creationId xmlns:a16="http://schemas.microsoft.com/office/drawing/2014/main" id="{880D35BD-FE59-97ED-EF57-FE81CC7E1EDF}"/>
              </a:ext>
            </a:extLst>
          </p:cNvPr>
          <p:cNvSpPr/>
          <p:nvPr/>
        </p:nvSpPr>
        <p:spPr>
          <a:xfrm>
            <a:off x="108000" y="4878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Connettore 21">
            <a:extLst>
              <a:ext uri="{FF2B5EF4-FFF2-40B4-BE49-F238E27FC236}">
                <a16:creationId xmlns:a16="http://schemas.microsoft.com/office/drawing/2014/main" id="{D8203480-B54B-2481-4704-71E8ED639F2C}"/>
              </a:ext>
            </a:extLst>
          </p:cNvPr>
          <p:cNvSpPr/>
          <p:nvPr/>
        </p:nvSpPr>
        <p:spPr>
          <a:xfrm>
            <a:off x="11204400" y="20789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onnettore 22">
            <a:extLst>
              <a:ext uri="{FF2B5EF4-FFF2-40B4-BE49-F238E27FC236}">
                <a16:creationId xmlns:a16="http://schemas.microsoft.com/office/drawing/2014/main" id="{341AD078-6951-90A2-3AEB-E782F222F14A}"/>
              </a:ext>
            </a:extLst>
          </p:cNvPr>
          <p:cNvSpPr/>
          <p:nvPr/>
        </p:nvSpPr>
        <p:spPr>
          <a:xfrm>
            <a:off x="11258400" y="21329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onnettore 23">
            <a:extLst>
              <a:ext uri="{FF2B5EF4-FFF2-40B4-BE49-F238E27FC236}">
                <a16:creationId xmlns:a16="http://schemas.microsoft.com/office/drawing/2014/main" id="{FCB68980-0BBF-E5BF-680C-37E87F2D1A1D}"/>
              </a:ext>
            </a:extLst>
          </p:cNvPr>
          <p:cNvSpPr/>
          <p:nvPr/>
        </p:nvSpPr>
        <p:spPr>
          <a:xfrm>
            <a:off x="10144200" y="105295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AFBD97E2-6D0E-02EC-3984-ECD63D958B1D}"/>
              </a:ext>
            </a:extLst>
          </p:cNvPr>
          <p:cNvSpPr/>
          <p:nvPr/>
        </p:nvSpPr>
        <p:spPr>
          <a:xfrm>
            <a:off x="10198200" y="11069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onnettore 25">
            <a:extLst>
              <a:ext uri="{FF2B5EF4-FFF2-40B4-BE49-F238E27FC236}">
                <a16:creationId xmlns:a16="http://schemas.microsoft.com/office/drawing/2014/main" id="{AC56221B-0444-0D4C-53DE-A3D775C83673}"/>
              </a:ext>
            </a:extLst>
          </p:cNvPr>
          <p:cNvSpPr/>
          <p:nvPr/>
        </p:nvSpPr>
        <p:spPr>
          <a:xfrm>
            <a:off x="10157800" y="234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onnettore 26">
            <a:extLst>
              <a:ext uri="{FF2B5EF4-FFF2-40B4-BE49-F238E27FC236}">
                <a16:creationId xmlns:a16="http://schemas.microsoft.com/office/drawing/2014/main" id="{1E5FE0D3-0BA6-9FE7-86D1-39AF552B3E2D}"/>
              </a:ext>
            </a:extLst>
          </p:cNvPr>
          <p:cNvSpPr/>
          <p:nvPr/>
        </p:nvSpPr>
        <p:spPr>
          <a:xfrm>
            <a:off x="10211800" y="774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Connettore 27">
            <a:extLst>
              <a:ext uri="{FF2B5EF4-FFF2-40B4-BE49-F238E27FC236}">
                <a16:creationId xmlns:a16="http://schemas.microsoft.com/office/drawing/2014/main" id="{C34096C7-1358-2E38-67ED-B9ED27C2AE7B}"/>
              </a:ext>
            </a:extLst>
          </p:cNvPr>
          <p:cNvSpPr/>
          <p:nvPr/>
        </p:nvSpPr>
        <p:spPr>
          <a:xfrm>
            <a:off x="1067200" y="586725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Connettore 28">
            <a:extLst>
              <a:ext uri="{FF2B5EF4-FFF2-40B4-BE49-F238E27FC236}">
                <a16:creationId xmlns:a16="http://schemas.microsoft.com/office/drawing/2014/main" id="{A48004A4-DC9C-3973-B5C5-48ED5A08FE80}"/>
              </a:ext>
            </a:extLst>
          </p:cNvPr>
          <p:cNvSpPr/>
          <p:nvPr/>
        </p:nvSpPr>
        <p:spPr>
          <a:xfrm>
            <a:off x="1121200" y="59212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onnettore 35">
            <a:extLst>
              <a:ext uri="{FF2B5EF4-FFF2-40B4-BE49-F238E27FC236}">
                <a16:creationId xmlns:a16="http://schemas.microsoft.com/office/drawing/2014/main" id="{6E9D7299-FDCA-5D1A-46E4-C19D4C54D5E3}"/>
              </a:ext>
            </a:extLst>
          </p:cNvPr>
          <p:cNvSpPr/>
          <p:nvPr/>
        </p:nvSpPr>
        <p:spPr>
          <a:xfrm>
            <a:off x="8100600" y="-166029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Connettore 41">
            <a:extLst>
              <a:ext uri="{FF2B5EF4-FFF2-40B4-BE49-F238E27FC236}">
                <a16:creationId xmlns:a16="http://schemas.microsoft.com/office/drawing/2014/main" id="{2EE3B86D-4496-3BFB-DAE2-C1CC7FC85F87}"/>
              </a:ext>
            </a:extLst>
          </p:cNvPr>
          <p:cNvSpPr/>
          <p:nvPr/>
        </p:nvSpPr>
        <p:spPr>
          <a:xfrm>
            <a:off x="8154600" y="-160629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Connettore 42">
            <a:extLst>
              <a:ext uri="{FF2B5EF4-FFF2-40B4-BE49-F238E27FC236}">
                <a16:creationId xmlns:a16="http://schemas.microsoft.com/office/drawing/2014/main" id="{30CE7237-786B-34E9-FEFB-1BD2E9F88256}"/>
              </a:ext>
            </a:extLst>
          </p:cNvPr>
          <p:cNvSpPr/>
          <p:nvPr/>
        </p:nvSpPr>
        <p:spPr>
          <a:xfrm>
            <a:off x="9137700" y="24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Connettore 43">
            <a:extLst>
              <a:ext uri="{FF2B5EF4-FFF2-40B4-BE49-F238E27FC236}">
                <a16:creationId xmlns:a16="http://schemas.microsoft.com/office/drawing/2014/main" id="{C169B2C0-8E2A-1221-856A-B7F4ECAE9FCC}"/>
              </a:ext>
            </a:extLst>
          </p:cNvPr>
          <p:cNvSpPr/>
          <p:nvPr/>
        </p:nvSpPr>
        <p:spPr>
          <a:xfrm>
            <a:off x="9191700" y="78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onnettore 44">
            <a:extLst>
              <a:ext uri="{FF2B5EF4-FFF2-40B4-BE49-F238E27FC236}">
                <a16:creationId xmlns:a16="http://schemas.microsoft.com/office/drawing/2014/main" id="{475AFA1B-D89A-54C7-C7DE-23FA90D0763E}"/>
              </a:ext>
            </a:extLst>
          </p:cNvPr>
          <p:cNvSpPr/>
          <p:nvPr/>
        </p:nvSpPr>
        <p:spPr>
          <a:xfrm>
            <a:off x="32343" y="586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Connettore 45">
            <a:extLst>
              <a:ext uri="{FF2B5EF4-FFF2-40B4-BE49-F238E27FC236}">
                <a16:creationId xmlns:a16="http://schemas.microsoft.com/office/drawing/2014/main" id="{C2014414-4F7E-F8E3-5C7E-26DF84AF0D94}"/>
              </a:ext>
            </a:extLst>
          </p:cNvPr>
          <p:cNvSpPr/>
          <p:nvPr/>
        </p:nvSpPr>
        <p:spPr>
          <a:xfrm>
            <a:off x="86343" y="592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Connettore 46">
            <a:extLst>
              <a:ext uri="{FF2B5EF4-FFF2-40B4-BE49-F238E27FC236}">
                <a16:creationId xmlns:a16="http://schemas.microsoft.com/office/drawing/2014/main" id="{7FD70F23-B144-CFBF-25AD-55279C333B6F}"/>
              </a:ext>
            </a:extLst>
          </p:cNvPr>
          <p:cNvSpPr/>
          <p:nvPr/>
        </p:nvSpPr>
        <p:spPr>
          <a:xfrm>
            <a:off x="2112848" y="586837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onnettore 47">
            <a:extLst>
              <a:ext uri="{FF2B5EF4-FFF2-40B4-BE49-F238E27FC236}">
                <a16:creationId xmlns:a16="http://schemas.microsoft.com/office/drawing/2014/main" id="{EEE908DF-AA42-23D8-AAC9-6273FB6CA9BE}"/>
              </a:ext>
            </a:extLst>
          </p:cNvPr>
          <p:cNvSpPr/>
          <p:nvPr/>
        </p:nvSpPr>
        <p:spPr>
          <a:xfrm>
            <a:off x="2166848" y="592237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639133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108800" y="451080"/>
            <a:ext cx="7696200" cy="923330"/>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Risultati</a:t>
            </a:r>
          </a:p>
        </p:txBody>
      </p:sp>
      <p:sp>
        <p:nvSpPr>
          <p:cNvPr id="12" name="CasellaDiTesto 11">
            <a:extLst>
              <a:ext uri="{FF2B5EF4-FFF2-40B4-BE49-F238E27FC236}">
                <a16:creationId xmlns:a16="http://schemas.microsoft.com/office/drawing/2014/main" id="{93252D7B-8968-16D5-2E81-BD4F3237CFEB}"/>
              </a:ext>
            </a:extLst>
          </p:cNvPr>
          <p:cNvSpPr txBox="1"/>
          <p:nvPr/>
        </p:nvSpPr>
        <p:spPr>
          <a:xfrm>
            <a:off x="2670823" y="5419209"/>
            <a:ext cx="7280839" cy="646331"/>
          </a:xfrm>
          <a:prstGeom prst="rect">
            <a:avLst/>
          </a:prstGeom>
          <a:noFill/>
        </p:spPr>
        <p:txBody>
          <a:bodyPr wrap="none" rtlCol="0">
            <a:spAutoFit/>
          </a:bodyPr>
          <a:lstStyle/>
          <a:p>
            <a:pPr algn="ctr"/>
            <a:r>
              <a:rPr lang="it-IT" b="0" i="0" dirty="0">
                <a:effectLst/>
                <a:latin typeface="Times New Roman" panose="02020603050405020304" pitchFamily="18" charset="0"/>
                <a:cs typeface="Times New Roman" panose="02020603050405020304" pitchFamily="18" charset="0"/>
              </a:rPr>
              <a:t>L’algoritmo implementato ci ha permesso di creare un’intelligenza artificiale</a:t>
            </a:r>
            <a:br>
              <a:rPr lang="it-IT" dirty="0">
                <a:latin typeface="Times New Roman" panose="02020603050405020304" pitchFamily="18" charset="0"/>
                <a:cs typeface="Times New Roman" panose="02020603050405020304" pitchFamily="18" charset="0"/>
              </a:rPr>
            </a:br>
            <a:r>
              <a:rPr lang="it-IT" b="0" i="0" dirty="0">
                <a:effectLst/>
                <a:latin typeface="Times New Roman" panose="02020603050405020304" pitchFamily="18" charset="0"/>
                <a:cs typeface="Times New Roman" panose="02020603050405020304" pitchFamily="18" charset="0"/>
              </a:rPr>
              <a:t>che </a:t>
            </a:r>
            <a:r>
              <a:rPr lang="it-IT" dirty="0">
                <a:latin typeface="Times New Roman" panose="02020603050405020304" pitchFamily="18" charset="0"/>
                <a:cs typeface="Times New Roman" panose="02020603050405020304" pitchFamily="18" charset="0"/>
              </a:rPr>
              <a:t>è</a:t>
            </a:r>
            <a:r>
              <a:rPr lang="it-IT" b="0" i="0" dirty="0">
                <a:effectLst/>
                <a:latin typeface="Times New Roman" panose="02020603050405020304" pitchFamily="18" charset="0"/>
                <a:cs typeface="Times New Roman" panose="02020603050405020304" pitchFamily="18" charset="0"/>
              </a:rPr>
              <a:t> perfettamente capace di giocare al gioco Forza 4</a:t>
            </a:r>
            <a:endParaRPr lang="it-IT" dirty="0">
              <a:latin typeface="Times New Roman" panose="02020603050405020304" pitchFamily="18" charset="0"/>
              <a:cs typeface="Times New Roman" panose="02020603050405020304" pitchFamily="18" charset="0"/>
            </a:endParaRPr>
          </a:p>
        </p:txBody>
      </p:sp>
      <p:pic>
        <p:nvPicPr>
          <p:cNvPr id="7" name="Immagine 6">
            <a:extLst>
              <a:ext uri="{FF2B5EF4-FFF2-40B4-BE49-F238E27FC236}">
                <a16:creationId xmlns:a16="http://schemas.microsoft.com/office/drawing/2014/main" id="{B29C211F-9AD4-0EBA-FBF9-7AF0C0DDA4C5}"/>
              </a:ext>
            </a:extLst>
          </p:cNvPr>
          <p:cNvPicPr>
            <a:picLocks noChangeAspect="1"/>
          </p:cNvPicPr>
          <p:nvPr/>
        </p:nvPicPr>
        <p:blipFill>
          <a:blip r:embed="rId3"/>
          <a:stretch>
            <a:fillRect/>
          </a:stretch>
        </p:blipFill>
        <p:spPr>
          <a:xfrm>
            <a:off x="3807215" y="1542930"/>
            <a:ext cx="4577569" cy="3604836"/>
          </a:xfrm>
          <a:prstGeom prst="rect">
            <a:avLst/>
          </a:prstGeom>
        </p:spPr>
      </p:pic>
      <p:sp>
        <p:nvSpPr>
          <p:cNvPr id="11" name="Connettore 10">
            <a:extLst>
              <a:ext uri="{FF2B5EF4-FFF2-40B4-BE49-F238E27FC236}">
                <a16:creationId xmlns:a16="http://schemas.microsoft.com/office/drawing/2014/main" id="{86CF7E43-5362-9FB1-1ED3-9A8700D44FD6}"/>
              </a:ext>
            </a:extLst>
          </p:cNvPr>
          <p:cNvSpPr/>
          <p:nvPr/>
        </p:nvSpPr>
        <p:spPr>
          <a:xfrm>
            <a:off x="1080000" y="588562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onnettore 12">
            <a:extLst>
              <a:ext uri="{FF2B5EF4-FFF2-40B4-BE49-F238E27FC236}">
                <a16:creationId xmlns:a16="http://schemas.microsoft.com/office/drawing/2014/main" id="{AE52F7DA-42EF-3B24-7169-87B8E0307A83}"/>
              </a:ext>
            </a:extLst>
          </p:cNvPr>
          <p:cNvSpPr/>
          <p:nvPr/>
        </p:nvSpPr>
        <p:spPr>
          <a:xfrm>
            <a:off x="1134000" y="593962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onnettore 13">
            <a:extLst>
              <a:ext uri="{FF2B5EF4-FFF2-40B4-BE49-F238E27FC236}">
                <a16:creationId xmlns:a16="http://schemas.microsoft.com/office/drawing/2014/main" id="{F3CD1809-5874-EBFF-3902-01F112F18C73}"/>
              </a:ext>
            </a:extLst>
          </p:cNvPr>
          <p:cNvSpPr/>
          <p:nvPr/>
        </p:nvSpPr>
        <p:spPr>
          <a:xfrm>
            <a:off x="11186400" y="206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onnettore 14">
            <a:extLst>
              <a:ext uri="{FF2B5EF4-FFF2-40B4-BE49-F238E27FC236}">
                <a16:creationId xmlns:a16="http://schemas.microsoft.com/office/drawing/2014/main" id="{D1DB0E14-F76E-993B-0925-D828998D4E40}"/>
              </a:ext>
            </a:extLst>
          </p:cNvPr>
          <p:cNvSpPr/>
          <p:nvPr/>
        </p:nvSpPr>
        <p:spPr>
          <a:xfrm>
            <a:off x="11240400" y="746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onnettore 15">
            <a:extLst>
              <a:ext uri="{FF2B5EF4-FFF2-40B4-BE49-F238E27FC236}">
                <a16:creationId xmlns:a16="http://schemas.microsoft.com/office/drawing/2014/main" id="{7414B7E7-6A06-2112-8BE8-66D02998AD08}"/>
              </a:ext>
            </a:extLst>
          </p:cNvPr>
          <p:cNvSpPr/>
          <p:nvPr/>
        </p:nvSpPr>
        <p:spPr>
          <a:xfrm>
            <a:off x="11218909" y="105373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onnettore 18">
            <a:extLst>
              <a:ext uri="{FF2B5EF4-FFF2-40B4-BE49-F238E27FC236}">
                <a16:creationId xmlns:a16="http://schemas.microsoft.com/office/drawing/2014/main" id="{65F576C3-5136-2C46-133E-A3B983509F6D}"/>
              </a:ext>
            </a:extLst>
          </p:cNvPr>
          <p:cNvSpPr/>
          <p:nvPr/>
        </p:nvSpPr>
        <p:spPr>
          <a:xfrm>
            <a:off x="11272909" y="110773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Connettore 19">
            <a:extLst>
              <a:ext uri="{FF2B5EF4-FFF2-40B4-BE49-F238E27FC236}">
                <a16:creationId xmlns:a16="http://schemas.microsoft.com/office/drawing/2014/main" id="{541896ED-2D4B-725B-4418-C98393D7FD1C}"/>
              </a:ext>
            </a:extLst>
          </p:cNvPr>
          <p:cNvSpPr/>
          <p:nvPr/>
        </p:nvSpPr>
        <p:spPr>
          <a:xfrm>
            <a:off x="10173200" y="2441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onnettore 20">
            <a:extLst>
              <a:ext uri="{FF2B5EF4-FFF2-40B4-BE49-F238E27FC236}">
                <a16:creationId xmlns:a16="http://schemas.microsoft.com/office/drawing/2014/main" id="{967E9BB2-BC47-88F3-ED78-CDB196BDB36E}"/>
              </a:ext>
            </a:extLst>
          </p:cNvPr>
          <p:cNvSpPr/>
          <p:nvPr/>
        </p:nvSpPr>
        <p:spPr>
          <a:xfrm>
            <a:off x="10227200" y="7841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Connettore 21">
            <a:extLst>
              <a:ext uri="{FF2B5EF4-FFF2-40B4-BE49-F238E27FC236}">
                <a16:creationId xmlns:a16="http://schemas.microsoft.com/office/drawing/2014/main" id="{63FBC311-81B4-0260-1C3E-2500D672BB2A}"/>
              </a:ext>
            </a:extLst>
          </p:cNvPr>
          <p:cNvSpPr/>
          <p:nvPr/>
        </p:nvSpPr>
        <p:spPr>
          <a:xfrm>
            <a:off x="45000" y="586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onnettore 22">
            <a:extLst>
              <a:ext uri="{FF2B5EF4-FFF2-40B4-BE49-F238E27FC236}">
                <a16:creationId xmlns:a16="http://schemas.microsoft.com/office/drawing/2014/main" id="{2CD8AD20-2D3C-D335-F792-F907E639DDC9}"/>
              </a:ext>
            </a:extLst>
          </p:cNvPr>
          <p:cNvSpPr/>
          <p:nvPr/>
        </p:nvSpPr>
        <p:spPr>
          <a:xfrm>
            <a:off x="99000" y="592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onnettore 23">
            <a:extLst>
              <a:ext uri="{FF2B5EF4-FFF2-40B4-BE49-F238E27FC236}">
                <a16:creationId xmlns:a16="http://schemas.microsoft.com/office/drawing/2014/main" id="{0FE52A15-2623-11EA-8B6D-F2757DCC3536}"/>
              </a:ext>
            </a:extLst>
          </p:cNvPr>
          <p:cNvSpPr/>
          <p:nvPr/>
        </p:nvSpPr>
        <p:spPr>
          <a:xfrm>
            <a:off x="11202000" y="207618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5018D62B-9AE4-53E9-EAE4-C26DD0361C37}"/>
              </a:ext>
            </a:extLst>
          </p:cNvPr>
          <p:cNvSpPr/>
          <p:nvPr/>
        </p:nvSpPr>
        <p:spPr>
          <a:xfrm>
            <a:off x="11256000" y="213018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onnettore 25">
            <a:extLst>
              <a:ext uri="{FF2B5EF4-FFF2-40B4-BE49-F238E27FC236}">
                <a16:creationId xmlns:a16="http://schemas.microsoft.com/office/drawing/2014/main" id="{27184223-1121-AC29-F7F8-6FF8CB87040E}"/>
              </a:ext>
            </a:extLst>
          </p:cNvPr>
          <p:cNvSpPr/>
          <p:nvPr/>
        </p:nvSpPr>
        <p:spPr>
          <a:xfrm>
            <a:off x="10173200" y="105373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onnettore 26">
            <a:extLst>
              <a:ext uri="{FF2B5EF4-FFF2-40B4-BE49-F238E27FC236}">
                <a16:creationId xmlns:a16="http://schemas.microsoft.com/office/drawing/2014/main" id="{595C6A6E-F733-75B9-6E14-851C17E5F33E}"/>
              </a:ext>
            </a:extLst>
          </p:cNvPr>
          <p:cNvSpPr/>
          <p:nvPr/>
        </p:nvSpPr>
        <p:spPr>
          <a:xfrm>
            <a:off x="10227200" y="110773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Connettore 27">
            <a:extLst>
              <a:ext uri="{FF2B5EF4-FFF2-40B4-BE49-F238E27FC236}">
                <a16:creationId xmlns:a16="http://schemas.microsoft.com/office/drawing/2014/main" id="{27205BBE-815E-0D26-B9F3-19C24D2DA21B}"/>
              </a:ext>
            </a:extLst>
          </p:cNvPr>
          <p:cNvSpPr/>
          <p:nvPr/>
        </p:nvSpPr>
        <p:spPr>
          <a:xfrm>
            <a:off x="9147200" y="2441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Connettore 28">
            <a:extLst>
              <a:ext uri="{FF2B5EF4-FFF2-40B4-BE49-F238E27FC236}">
                <a16:creationId xmlns:a16="http://schemas.microsoft.com/office/drawing/2014/main" id="{74AD2AA2-58AF-CD4A-70A8-243A91640974}"/>
              </a:ext>
            </a:extLst>
          </p:cNvPr>
          <p:cNvSpPr/>
          <p:nvPr/>
        </p:nvSpPr>
        <p:spPr>
          <a:xfrm>
            <a:off x="9201200" y="7841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onnettore 29">
            <a:extLst>
              <a:ext uri="{FF2B5EF4-FFF2-40B4-BE49-F238E27FC236}">
                <a16:creationId xmlns:a16="http://schemas.microsoft.com/office/drawing/2014/main" id="{0AA51EA2-DE24-AD9D-B934-5BC0F63FF482}"/>
              </a:ext>
            </a:extLst>
          </p:cNvPr>
          <p:cNvSpPr/>
          <p:nvPr/>
        </p:nvSpPr>
        <p:spPr>
          <a:xfrm>
            <a:off x="38600" y="4851188"/>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onnettore 30">
            <a:extLst>
              <a:ext uri="{FF2B5EF4-FFF2-40B4-BE49-F238E27FC236}">
                <a16:creationId xmlns:a16="http://schemas.microsoft.com/office/drawing/2014/main" id="{CC07C1D2-2B1D-AF24-3D96-1EDB37C12427}"/>
              </a:ext>
            </a:extLst>
          </p:cNvPr>
          <p:cNvSpPr/>
          <p:nvPr/>
        </p:nvSpPr>
        <p:spPr>
          <a:xfrm>
            <a:off x="92600" y="4905188"/>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Connettore 33">
            <a:extLst>
              <a:ext uri="{FF2B5EF4-FFF2-40B4-BE49-F238E27FC236}">
                <a16:creationId xmlns:a16="http://schemas.microsoft.com/office/drawing/2014/main" id="{D38BA782-3BEE-B9BE-1C27-B816EE5A673B}"/>
              </a:ext>
            </a:extLst>
          </p:cNvPr>
          <p:cNvSpPr/>
          <p:nvPr/>
        </p:nvSpPr>
        <p:spPr>
          <a:xfrm>
            <a:off x="1080000" y="-1667701"/>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Connettore 34">
            <a:extLst>
              <a:ext uri="{FF2B5EF4-FFF2-40B4-BE49-F238E27FC236}">
                <a16:creationId xmlns:a16="http://schemas.microsoft.com/office/drawing/2014/main" id="{D78E7344-4098-44F4-14D3-8B29A63ECD78}"/>
              </a:ext>
            </a:extLst>
          </p:cNvPr>
          <p:cNvSpPr/>
          <p:nvPr/>
        </p:nvSpPr>
        <p:spPr>
          <a:xfrm>
            <a:off x="1134000" y="-1613701"/>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onnettore 35">
            <a:extLst>
              <a:ext uri="{FF2B5EF4-FFF2-40B4-BE49-F238E27FC236}">
                <a16:creationId xmlns:a16="http://schemas.microsoft.com/office/drawing/2014/main" id="{8779BF1E-9A44-E349-3E51-22D1AD21D0B2}"/>
              </a:ext>
            </a:extLst>
          </p:cNvPr>
          <p:cNvSpPr/>
          <p:nvPr/>
        </p:nvSpPr>
        <p:spPr>
          <a:xfrm>
            <a:off x="8116037" y="2455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Connettore 36">
            <a:extLst>
              <a:ext uri="{FF2B5EF4-FFF2-40B4-BE49-F238E27FC236}">
                <a16:creationId xmlns:a16="http://schemas.microsoft.com/office/drawing/2014/main" id="{B73E6239-A764-9397-9FB6-29232D72758D}"/>
              </a:ext>
            </a:extLst>
          </p:cNvPr>
          <p:cNvSpPr/>
          <p:nvPr/>
        </p:nvSpPr>
        <p:spPr>
          <a:xfrm>
            <a:off x="8170037" y="7855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onnettore 37">
            <a:extLst>
              <a:ext uri="{FF2B5EF4-FFF2-40B4-BE49-F238E27FC236}">
                <a16:creationId xmlns:a16="http://schemas.microsoft.com/office/drawing/2014/main" id="{5DFBE1EC-FFC2-4C04-8FF0-86ABCC6F554D}"/>
              </a:ext>
            </a:extLst>
          </p:cNvPr>
          <p:cNvSpPr/>
          <p:nvPr/>
        </p:nvSpPr>
        <p:spPr>
          <a:xfrm>
            <a:off x="2093200" y="58672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Connettore 38">
            <a:extLst>
              <a:ext uri="{FF2B5EF4-FFF2-40B4-BE49-F238E27FC236}">
                <a16:creationId xmlns:a16="http://schemas.microsoft.com/office/drawing/2014/main" id="{B42F9B97-7C13-4313-4738-005B887DF53E}"/>
              </a:ext>
            </a:extLst>
          </p:cNvPr>
          <p:cNvSpPr/>
          <p:nvPr/>
        </p:nvSpPr>
        <p:spPr>
          <a:xfrm>
            <a:off x="2147200" y="59212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4005013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1030680"/>
            <a:ext cx="7696200" cy="923330"/>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Conclusioni</a:t>
            </a:r>
          </a:p>
        </p:txBody>
      </p:sp>
      <p:sp>
        <p:nvSpPr>
          <p:cNvPr id="5" name="Connettore 4">
            <a:extLst>
              <a:ext uri="{FF2B5EF4-FFF2-40B4-BE49-F238E27FC236}">
                <a16:creationId xmlns:a16="http://schemas.microsoft.com/office/drawing/2014/main" id="{B07E361C-5AA0-41B0-C982-21164529C329}"/>
              </a:ext>
            </a:extLst>
          </p:cNvPr>
          <p:cNvSpPr/>
          <p:nvPr/>
        </p:nvSpPr>
        <p:spPr>
          <a:xfrm>
            <a:off x="7047682" y="2780308"/>
            <a:ext cx="1674000" cy="167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onnettore 6">
            <a:extLst>
              <a:ext uri="{FF2B5EF4-FFF2-40B4-BE49-F238E27FC236}">
                <a16:creationId xmlns:a16="http://schemas.microsoft.com/office/drawing/2014/main" id="{AF20F033-80CF-D6FF-CB4D-9C4632B7BDD9}"/>
              </a:ext>
            </a:extLst>
          </p:cNvPr>
          <p:cNvSpPr/>
          <p:nvPr/>
        </p:nvSpPr>
        <p:spPr>
          <a:xfrm>
            <a:off x="7083682" y="2816308"/>
            <a:ext cx="1602000" cy="1602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CasellaDiTesto 10">
            <a:extLst>
              <a:ext uri="{FF2B5EF4-FFF2-40B4-BE49-F238E27FC236}">
                <a16:creationId xmlns:a16="http://schemas.microsoft.com/office/drawing/2014/main" id="{61DC0608-9408-6751-6FF9-68FF975B0277}"/>
              </a:ext>
            </a:extLst>
          </p:cNvPr>
          <p:cNvSpPr txBox="1"/>
          <p:nvPr/>
        </p:nvSpPr>
        <p:spPr>
          <a:xfrm>
            <a:off x="7147638" y="3386475"/>
            <a:ext cx="1516762" cy="461665"/>
          </a:xfrm>
          <a:prstGeom prst="rect">
            <a:avLst/>
          </a:prstGeom>
          <a:noFill/>
        </p:spPr>
        <p:txBody>
          <a:bodyPr wrap="none" rtlCol="0">
            <a:spAutoFit/>
          </a:bodyPr>
          <a:lstStyle/>
          <a:p>
            <a:pPr algn="ctr"/>
            <a:r>
              <a:rPr lang="it-IT" sz="2400" dirty="0">
                <a:solidFill>
                  <a:schemeClr val="bg1"/>
                </a:solidFill>
                <a:latin typeface="Times New Roman" panose="02020603050405020304" pitchFamily="18" charset="0"/>
                <a:cs typeface="Times New Roman" panose="02020603050405020304" pitchFamily="18" charset="0"/>
              </a:rPr>
              <a:t>Riflessioni</a:t>
            </a:r>
          </a:p>
        </p:txBody>
      </p:sp>
      <p:sp>
        <p:nvSpPr>
          <p:cNvPr id="12" name="Connettore 11">
            <a:extLst>
              <a:ext uri="{FF2B5EF4-FFF2-40B4-BE49-F238E27FC236}">
                <a16:creationId xmlns:a16="http://schemas.microsoft.com/office/drawing/2014/main" id="{FED4F3AF-D4B5-B252-F9AF-16A58E817A32}"/>
              </a:ext>
            </a:extLst>
          </p:cNvPr>
          <p:cNvSpPr/>
          <p:nvPr/>
        </p:nvSpPr>
        <p:spPr>
          <a:xfrm>
            <a:off x="5445682" y="4950525"/>
            <a:ext cx="1674000" cy="167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onnettore 12">
            <a:extLst>
              <a:ext uri="{FF2B5EF4-FFF2-40B4-BE49-F238E27FC236}">
                <a16:creationId xmlns:a16="http://schemas.microsoft.com/office/drawing/2014/main" id="{72341BD5-8C98-BB9A-6C35-119C0E7503D7}"/>
              </a:ext>
            </a:extLst>
          </p:cNvPr>
          <p:cNvSpPr/>
          <p:nvPr/>
        </p:nvSpPr>
        <p:spPr>
          <a:xfrm>
            <a:off x="5481682" y="4986525"/>
            <a:ext cx="1602000" cy="1602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483933CF-5057-09AE-6F77-745F759EE1B9}"/>
              </a:ext>
            </a:extLst>
          </p:cNvPr>
          <p:cNvSpPr txBox="1"/>
          <p:nvPr/>
        </p:nvSpPr>
        <p:spPr>
          <a:xfrm>
            <a:off x="5644387" y="5351316"/>
            <a:ext cx="1250662" cy="830997"/>
          </a:xfrm>
          <a:prstGeom prst="rect">
            <a:avLst/>
          </a:prstGeom>
          <a:noFill/>
        </p:spPr>
        <p:txBody>
          <a:bodyPr wrap="none" rtlCol="0">
            <a:spAutoFit/>
          </a:bodyPr>
          <a:lstStyle/>
          <a:p>
            <a:pPr algn="ctr"/>
            <a:r>
              <a:rPr lang="it-IT" sz="2400" dirty="0">
                <a:solidFill>
                  <a:schemeClr val="bg1"/>
                </a:solidFill>
                <a:latin typeface="Times New Roman" panose="02020603050405020304" pitchFamily="18" charset="0"/>
                <a:cs typeface="Times New Roman" panose="02020603050405020304" pitchFamily="18" charset="0"/>
              </a:rPr>
              <a:t>Lezione </a:t>
            </a:r>
          </a:p>
          <a:p>
            <a:pPr algn="ctr"/>
            <a:r>
              <a:rPr lang="it-IT" sz="2400" dirty="0">
                <a:solidFill>
                  <a:schemeClr val="bg1"/>
                </a:solidFill>
                <a:latin typeface="Times New Roman" panose="02020603050405020304" pitchFamily="18" charset="0"/>
                <a:cs typeface="Times New Roman" panose="02020603050405020304" pitchFamily="18" charset="0"/>
              </a:rPr>
              <a:t>Appresa</a:t>
            </a:r>
          </a:p>
        </p:txBody>
      </p:sp>
      <p:sp>
        <p:nvSpPr>
          <p:cNvPr id="15" name="Connettore 14">
            <a:extLst>
              <a:ext uri="{FF2B5EF4-FFF2-40B4-BE49-F238E27FC236}">
                <a16:creationId xmlns:a16="http://schemas.microsoft.com/office/drawing/2014/main" id="{888F9657-39A1-1361-C345-54A242B4B1BA}"/>
              </a:ext>
            </a:extLst>
          </p:cNvPr>
          <p:cNvSpPr/>
          <p:nvPr/>
        </p:nvSpPr>
        <p:spPr>
          <a:xfrm>
            <a:off x="3728082" y="2780308"/>
            <a:ext cx="1674000" cy="1674000"/>
          </a:xfrm>
          <a:prstGeom prst="flowChartConnector">
            <a:avLst/>
          </a:prstGeom>
          <a:solidFill>
            <a:schemeClr val="accent5">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onnettore 15">
            <a:extLst>
              <a:ext uri="{FF2B5EF4-FFF2-40B4-BE49-F238E27FC236}">
                <a16:creationId xmlns:a16="http://schemas.microsoft.com/office/drawing/2014/main" id="{C9A6E322-D6C5-46D0-92B8-829E0D9345E5}"/>
              </a:ext>
            </a:extLst>
          </p:cNvPr>
          <p:cNvSpPr/>
          <p:nvPr/>
        </p:nvSpPr>
        <p:spPr>
          <a:xfrm>
            <a:off x="3764082" y="2816308"/>
            <a:ext cx="1602000" cy="1602000"/>
          </a:xfrm>
          <a:prstGeom prst="flowChartConnector">
            <a:avLst/>
          </a:prstGeom>
          <a:solidFill>
            <a:schemeClr val="accent5">
              <a:lumMod val="40000"/>
              <a:lumOff val="6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asellaDiTesto 18">
            <a:extLst>
              <a:ext uri="{FF2B5EF4-FFF2-40B4-BE49-F238E27FC236}">
                <a16:creationId xmlns:a16="http://schemas.microsoft.com/office/drawing/2014/main" id="{B9A8C1B7-2AC4-32B7-B97D-B3F2BB486E8C}"/>
              </a:ext>
            </a:extLst>
          </p:cNvPr>
          <p:cNvSpPr txBox="1"/>
          <p:nvPr/>
        </p:nvSpPr>
        <p:spPr>
          <a:xfrm>
            <a:off x="3718376" y="3263365"/>
            <a:ext cx="1725151" cy="707886"/>
          </a:xfrm>
          <a:prstGeom prst="rect">
            <a:avLst/>
          </a:prstGeom>
          <a:noFill/>
        </p:spPr>
        <p:txBody>
          <a:bodyPr wrap="none" rtlCol="0">
            <a:spAutoFit/>
          </a:bodyPr>
          <a:lstStyle/>
          <a:p>
            <a:pPr algn="ctr"/>
            <a:r>
              <a:rPr lang="it-IT" sz="2000" dirty="0">
                <a:solidFill>
                  <a:schemeClr val="bg1"/>
                </a:solidFill>
                <a:latin typeface="Times New Roman" panose="02020603050405020304" pitchFamily="18" charset="0"/>
                <a:cs typeface="Times New Roman" panose="02020603050405020304" pitchFamily="18" charset="0"/>
              </a:rPr>
              <a:t>Miglioramenti </a:t>
            </a:r>
          </a:p>
          <a:p>
            <a:pPr algn="ctr"/>
            <a:r>
              <a:rPr lang="it-IT" sz="2000" dirty="0">
                <a:solidFill>
                  <a:schemeClr val="bg1"/>
                </a:solidFill>
                <a:latin typeface="Times New Roman" panose="02020603050405020304" pitchFamily="18" charset="0"/>
                <a:cs typeface="Times New Roman" panose="02020603050405020304" pitchFamily="18" charset="0"/>
              </a:rPr>
              <a:t>Futuri</a:t>
            </a:r>
          </a:p>
        </p:txBody>
      </p:sp>
      <p:sp>
        <p:nvSpPr>
          <p:cNvPr id="20" name="Connettore 19">
            <a:extLst>
              <a:ext uri="{FF2B5EF4-FFF2-40B4-BE49-F238E27FC236}">
                <a16:creationId xmlns:a16="http://schemas.microsoft.com/office/drawing/2014/main" id="{6EEFF442-9BB5-3654-AC81-268CB9232360}"/>
              </a:ext>
            </a:extLst>
          </p:cNvPr>
          <p:cNvSpPr/>
          <p:nvPr/>
        </p:nvSpPr>
        <p:spPr>
          <a:xfrm>
            <a:off x="8118600" y="2343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onnettore 20">
            <a:extLst>
              <a:ext uri="{FF2B5EF4-FFF2-40B4-BE49-F238E27FC236}">
                <a16:creationId xmlns:a16="http://schemas.microsoft.com/office/drawing/2014/main" id="{FAC5606D-B244-16DA-C343-80A85B11F6DD}"/>
              </a:ext>
            </a:extLst>
          </p:cNvPr>
          <p:cNvSpPr/>
          <p:nvPr/>
        </p:nvSpPr>
        <p:spPr>
          <a:xfrm>
            <a:off x="8172600" y="7743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Connettore 21">
            <a:extLst>
              <a:ext uri="{FF2B5EF4-FFF2-40B4-BE49-F238E27FC236}">
                <a16:creationId xmlns:a16="http://schemas.microsoft.com/office/drawing/2014/main" id="{469B45EA-2E27-62DD-B823-E2D8725DA8E3}"/>
              </a:ext>
            </a:extLst>
          </p:cNvPr>
          <p:cNvSpPr/>
          <p:nvPr/>
        </p:nvSpPr>
        <p:spPr>
          <a:xfrm>
            <a:off x="9131800" y="324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onnettore 22">
            <a:extLst>
              <a:ext uri="{FF2B5EF4-FFF2-40B4-BE49-F238E27FC236}">
                <a16:creationId xmlns:a16="http://schemas.microsoft.com/office/drawing/2014/main" id="{7F3BB4E9-96A6-8A80-3CEE-0E74E6ABC173}"/>
              </a:ext>
            </a:extLst>
          </p:cNvPr>
          <p:cNvSpPr/>
          <p:nvPr/>
        </p:nvSpPr>
        <p:spPr>
          <a:xfrm>
            <a:off x="9185800" y="864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onnettore 23">
            <a:extLst>
              <a:ext uri="{FF2B5EF4-FFF2-40B4-BE49-F238E27FC236}">
                <a16:creationId xmlns:a16="http://schemas.microsoft.com/office/drawing/2014/main" id="{6F74DF8B-9D18-6928-A265-653F4E4F8A55}"/>
              </a:ext>
            </a:extLst>
          </p:cNvPr>
          <p:cNvSpPr/>
          <p:nvPr/>
        </p:nvSpPr>
        <p:spPr>
          <a:xfrm>
            <a:off x="11199200" y="104943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D801FF67-EFDE-7F93-3A80-E93278309291}"/>
              </a:ext>
            </a:extLst>
          </p:cNvPr>
          <p:cNvSpPr/>
          <p:nvPr/>
        </p:nvSpPr>
        <p:spPr>
          <a:xfrm>
            <a:off x="11253200" y="110343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onnettore 25">
            <a:extLst>
              <a:ext uri="{FF2B5EF4-FFF2-40B4-BE49-F238E27FC236}">
                <a16:creationId xmlns:a16="http://schemas.microsoft.com/office/drawing/2014/main" id="{91E7146B-B3CE-FCCC-296E-B3464AA12CF9}"/>
              </a:ext>
            </a:extLst>
          </p:cNvPr>
          <p:cNvSpPr/>
          <p:nvPr/>
        </p:nvSpPr>
        <p:spPr>
          <a:xfrm>
            <a:off x="10173200" y="62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onnettore 26">
            <a:extLst>
              <a:ext uri="{FF2B5EF4-FFF2-40B4-BE49-F238E27FC236}">
                <a16:creationId xmlns:a16="http://schemas.microsoft.com/office/drawing/2014/main" id="{68124D3A-25E1-25E0-F5D7-FB29EF0D9C96}"/>
              </a:ext>
            </a:extLst>
          </p:cNvPr>
          <p:cNvSpPr/>
          <p:nvPr/>
        </p:nvSpPr>
        <p:spPr>
          <a:xfrm>
            <a:off x="10227200" y="602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Connettore 27">
            <a:extLst>
              <a:ext uri="{FF2B5EF4-FFF2-40B4-BE49-F238E27FC236}">
                <a16:creationId xmlns:a16="http://schemas.microsoft.com/office/drawing/2014/main" id="{287ABEF5-6079-032D-D120-27A8F63B9290}"/>
              </a:ext>
            </a:extLst>
          </p:cNvPr>
          <p:cNvSpPr/>
          <p:nvPr/>
        </p:nvSpPr>
        <p:spPr>
          <a:xfrm>
            <a:off x="10160512" y="104943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Connettore 28">
            <a:extLst>
              <a:ext uri="{FF2B5EF4-FFF2-40B4-BE49-F238E27FC236}">
                <a16:creationId xmlns:a16="http://schemas.microsoft.com/office/drawing/2014/main" id="{8C204ACB-EF06-C099-9F83-5493A9F45F9F}"/>
              </a:ext>
            </a:extLst>
          </p:cNvPr>
          <p:cNvSpPr/>
          <p:nvPr/>
        </p:nvSpPr>
        <p:spPr>
          <a:xfrm>
            <a:off x="10214512" y="110343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onnettore 29">
            <a:extLst>
              <a:ext uri="{FF2B5EF4-FFF2-40B4-BE49-F238E27FC236}">
                <a16:creationId xmlns:a16="http://schemas.microsoft.com/office/drawing/2014/main" id="{B73F8BE6-B0B1-530B-6472-918D9C99E441}"/>
              </a:ext>
            </a:extLst>
          </p:cNvPr>
          <p:cNvSpPr/>
          <p:nvPr/>
        </p:nvSpPr>
        <p:spPr>
          <a:xfrm>
            <a:off x="11204400" y="24368"/>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onnettore 30">
            <a:extLst>
              <a:ext uri="{FF2B5EF4-FFF2-40B4-BE49-F238E27FC236}">
                <a16:creationId xmlns:a16="http://schemas.microsoft.com/office/drawing/2014/main" id="{F72BFFFA-9B6E-09A4-EEB3-022C1FC6AC77}"/>
              </a:ext>
            </a:extLst>
          </p:cNvPr>
          <p:cNvSpPr/>
          <p:nvPr/>
        </p:nvSpPr>
        <p:spPr>
          <a:xfrm>
            <a:off x="11258400" y="78368"/>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Connettore 33">
            <a:extLst>
              <a:ext uri="{FF2B5EF4-FFF2-40B4-BE49-F238E27FC236}">
                <a16:creationId xmlns:a16="http://schemas.microsoft.com/office/drawing/2014/main" id="{6EBFE827-EC70-8A32-4F5B-49B68D6F2C49}"/>
              </a:ext>
            </a:extLst>
          </p:cNvPr>
          <p:cNvSpPr/>
          <p:nvPr/>
        </p:nvSpPr>
        <p:spPr>
          <a:xfrm>
            <a:off x="37300" y="4835619"/>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Connettore 34">
            <a:extLst>
              <a:ext uri="{FF2B5EF4-FFF2-40B4-BE49-F238E27FC236}">
                <a16:creationId xmlns:a16="http://schemas.microsoft.com/office/drawing/2014/main" id="{B0DEDE08-E828-C844-280A-B5E4FDD1DE6C}"/>
              </a:ext>
            </a:extLst>
          </p:cNvPr>
          <p:cNvSpPr/>
          <p:nvPr/>
        </p:nvSpPr>
        <p:spPr>
          <a:xfrm>
            <a:off x="91300" y="4889619"/>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onnettore 35">
            <a:extLst>
              <a:ext uri="{FF2B5EF4-FFF2-40B4-BE49-F238E27FC236}">
                <a16:creationId xmlns:a16="http://schemas.microsoft.com/office/drawing/2014/main" id="{C30D9AA5-6E06-4C09-4D48-771C0AC2C04E}"/>
              </a:ext>
            </a:extLst>
          </p:cNvPr>
          <p:cNvSpPr/>
          <p:nvPr/>
        </p:nvSpPr>
        <p:spPr>
          <a:xfrm>
            <a:off x="11186400" y="2076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Connettore 36">
            <a:extLst>
              <a:ext uri="{FF2B5EF4-FFF2-40B4-BE49-F238E27FC236}">
                <a16:creationId xmlns:a16="http://schemas.microsoft.com/office/drawing/2014/main" id="{6109FC15-3549-1E87-EF48-90B3A4C0B1DA}"/>
              </a:ext>
            </a:extLst>
          </p:cNvPr>
          <p:cNvSpPr/>
          <p:nvPr/>
        </p:nvSpPr>
        <p:spPr>
          <a:xfrm>
            <a:off x="11240400" y="2130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onnettore 37">
            <a:extLst>
              <a:ext uri="{FF2B5EF4-FFF2-40B4-BE49-F238E27FC236}">
                <a16:creationId xmlns:a16="http://schemas.microsoft.com/office/drawing/2014/main" id="{E7E48025-1051-E9B5-156E-72412305B0B4}"/>
              </a:ext>
            </a:extLst>
          </p:cNvPr>
          <p:cNvSpPr/>
          <p:nvPr/>
        </p:nvSpPr>
        <p:spPr>
          <a:xfrm>
            <a:off x="37300" y="586725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Connettore 38">
            <a:extLst>
              <a:ext uri="{FF2B5EF4-FFF2-40B4-BE49-F238E27FC236}">
                <a16:creationId xmlns:a16="http://schemas.microsoft.com/office/drawing/2014/main" id="{D23C9420-DE83-D1F6-CF47-BFC8410B0DC6}"/>
              </a:ext>
            </a:extLst>
          </p:cNvPr>
          <p:cNvSpPr/>
          <p:nvPr/>
        </p:nvSpPr>
        <p:spPr>
          <a:xfrm>
            <a:off x="91300" y="59212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Connettore 39">
            <a:extLst>
              <a:ext uri="{FF2B5EF4-FFF2-40B4-BE49-F238E27FC236}">
                <a16:creationId xmlns:a16="http://schemas.microsoft.com/office/drawing/2014/main" id="{2820F36E-3E26-4AE7-263F-DD0CF6AFC147}"/>
              </a:ext>
            </a:extLst>
          </p:cNvPr>
          <p:cNvSpPr/>
          <p:nvPr/>
        </p:nvSpPr>
        <p:spPr>
          <a:xfrm>
            <a:off x="2093200" y="58672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Connettore 40">
            <a:extLst>
              <a:ext uri="{FF2B5EF4-FFF2-40B4-BE49-F238E27FC236}">
                <a16:creationId xmlns:a16="http://schemas.microsoft.com/office/drawing/2014/main" id="{3AB4DAA0-8485-F9FE-A7EE-66704D8DFDD6}"/>
              </a:ext>
            </a:extLst>
          </p:cNvPr>
          <p:cNvSpPr/>
          <p:nvPr/>
        </p:nvSpPr>
        <p:spPr>
          <a:xfrm>
            <a:off x="2147200" y="59212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Connettore 41">
            <a:extLst>
              <a:ext uri="{FF2B5EF4-FFF2-40B4-BE49-F238E27FC236}">
                <a16:creationId xmlns:a16="http://schemas.microsoft.com/office/drawing/2014/main" id="{A0313597-68C0-7A28-D2B6-97B1C3535CAA}"/>
              </a:ext>
            </a:extLst>
          </p:cNvPr>
          <p:cNvSpPr/>
          <p:nvPr/>
        </p:nvSpPr>
        <p:spPr>
          <a:xfrm>
            <a:off x="1064600" y="5870193"/>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Connettore 42">
            <a:extLst>
              <a:ext uri="{FF2B5EF4-FFF2-40B4-BE49-F238E27FC236}">
                <a16:creationId xmlns:a16="http://schemas.microsoft.com/office/drawing/2014/main" id="{3513A568-5C5F-9D02-46AE-578D388EC7F7}"/>
              </a:ext>
            </a:extLst>
          </p:cNvPr>
          <p:cNvSpPr/>
          <p:nvPr/>
        </p:nvSpPr>
        <p:spPr>
          <a:xfrm>
            <a:off x="1118600" y="5924193"/>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Connettore 43">
            <a:extLst>
              <a:ext uri="{FF2B5EF4-FFF2-40B4-BE49-F238E27FC236}">
                <a16:creationId xmlns:a16="http://schemas.microsoft.com/office/drawing/2014/main" id="{25FD088C-314D-7BA4-7640-4EFBE9BE4789}"/>
              </a:ext>
            </a:extLst>
          </p:cNvPr>
          <p:cNvSpPr/>
          <p:nvPr/>
        </p:nvSpPr>
        <p:spPr>
          <a:xfrm>
            <a:off x="1062000" y="484237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onnettore 44">
            <a:extLst>
              <a:ext uri="{FF2B5EF4-FFF2-40B4-BE49-F238E27FC236}">
                <a16:creationId xmlns:a16="http://schemas.microsoft.com/office/drawing/2014/main" id="{5B15397C-F0D1-DDB1-30FB-933F0CB158EB}"/>
              </a:ext>
            </a:extLst>
          </p:cNvPr>
          <p:cNvSpPr/>
          <p:nvPr/>
        </p:nvSpPr>
        <p:spPr>
          <a:xfrm>
            <a:off x="1116000" y="489637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Connettore 45">
            <a:extLst>
              <a:ext uri="{FF2B5EF4-FFF2-40B4-BE49-F238E27FC236}">
                <a16:creationId xmlns:a16="http://schemas.microsoft.com/office/drawing/2014/main" id="{FF61B50F-21F1-3046-B96F-CDEA2A2C45AB}"/>
              </a:ext>
            </a:extLst>
          </p:cNvPr>
          <p:cNvSpPr/>
          <p:nvPr/>
        </p:nvSpPr>
        <p:spPr>
          <a:xfrm>
            <a:off x="36000" y="-1640341"/>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Connettore 46">
            <a:extLst>
              <a:ext uri="{FF2B5EF4-FFF2-40B4-BE49-F238E27FC236}">
                <a16:creationId xmlns:a16="http://schemas.microsoft.com/office/drawing/2014/main" id="{C5B7CD54-7787-5F82-4DBD-D8E5357E54CE}"/>
              </a:ext>
            </a:extLst>
          </p:cNvPr>
          <p:cNvSpPr/>
          <p:nvPr/>
        </p:nvSpPr>
        <p:spPr>
          <a:xfrm>
            <a:off x="90000" y="-1586341"/>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284935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1030680"/>
            <a:ext cx="7696200" cy="923330"/>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Grazie per l’attenzione</a:t>
            </a:r>
          </a:p>
        </p:txBody>
      </p:sp>
      <p:sp>
        <p:nvSpPr>
          <p:cNvPr id="20" name="CasellaDiTesto 19">
            <a:extLst>
              <a:ext uri="{FF2B5EF4-FFF2-40B4-BE49-F238E27FC236}">
                <a16:creationId xmlns:a16="http://schemas.microsoft.com/office/drawing/2014/main" id="{B5B9A08F-70CD-135D-7159-9557BEADB109}"/>
              </a:ext>
            </a:extLst>
          </p:cNvPr>
          <p:cNvSpPr txBox="1"/>
          <p:nvPr/>
        </p:nvSpPr>
        <p:spPr>
          <a:xfrm>
            <a:off x="4418694" y="2511394"/>
            <a:ext cx="3354612" cy="1231106"/>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Forza 4 </a:t>
            </a:r>
          </a:p>
          <a:p>
            <a:pPr algn="ctr"/>
            <a:r>
              <a:rPr lang="it-IT" dirty="0">
                <a:latin typeface="Times New Roman" panose="02020603050405020304" pitchFamily="18" charset="0"/>
                <a:cs typeface="Times New Roman" panose="02020603050405020304" pitchFamily="18" charset="0"/>
              </a:rPr>
              <a:t>(meno uno)</a:t>
            </a:r>
          </a:p>
        </p:txBody>
      </p:sp>
      <p:sp>
        <p:nvSpPr>
          <p:cNvPr id="21" name="CasellaDiTesto 20">
            <a:extLst>
              <a:ext uri="{FF2B5EF4-FFF2-40B4-BE49-F238E27FC236}">
                <a16:creationId xmlns:a16="http://schemas.microsoft.com/office/drawing/2014/main" id="{4CD10D47-C9E1-19D9-4AAA-71565035D0AF}"/>
              </a:ext>
            </a:extLst>
          </p:cNvPr>
          <p:cNvSpPr txBox="1"/>
          <p:nvPr/>
        </p:nvSpPr>
        <p:spPr>
          <a:xfrm>
            <a:off x="8784350" y="5657671"/>
            <a:ext cx="3695700" cy="1200329"/>
          </a:xfrm>
          <a:prstGeom prst="rect">
            <a:avLst/>
          </a:prstGeom>
          <a:noFill/>
        </p:spPr>
        <p:txBody>
          <a:bodyPr wrap="square" rtlCol="0">
            <a:spAutoFit/>
          </a:bodyPr>
          <a:lstStyle/>
          <a:p>
            <a:r>
              <a:rPr lang="it-IT" dirty="0"/>
              <a:t>Alla cura di:</a:t>
            </a:r>
          </a:p>
          <a:p>
            <a:r>
              <a:rPr lang="it-IT" dirty="0"/>
              <a:t>Simonetti Daria	0512114704</a:t>
            </a:r>
          </a:p>
          <a:p>
            <a:r>
              <a:rPr lang="it-IT" dirty="0"/>
              <a:t>Iaucci Carmine	0512114101</a:t>
            </a:r>
          </a:p>
          <a:p>
            <a:r>
              <a:rPr lang="it-IT" dirty="0"/>
              <a:t>Ferraro Antonio	0512115385</a:t>
            </a:r>
          </a:p>
        </p:txBody>
      </p:sp>
      <p:pic>
        <p:nvPicPr>
          <p:cNvPr id="22" name="Immagine 21" descr="Immagine che contiene testo, schermata, Elementi grafici, logo&#10;&#10;Descrizione generata automaticamente">
            <a:extLst>
              <a:ext uri="{FF2B5EF4-FFF2-40B4-BE49-F238E27FC236}">
                <a16:creationId xmlns:a16="http://schemas.microsoft.com/office/drawing/2014/main" id="{87A07532-5CA8-5EC2-3AB5-3347415F056F}"/>
              </a:ext>
            </a:extLst>
          </p:cNvPr>
          <p:cNvPicPr>
            <a:picLocks noChangeAspect="1"/>
          </p:cNvPicPr>
          <p:nvPr/>
        </p:nvPicPr>
        <p:blipFill rotWithShape="1">
          <a:blip r:embed="rId2">
            <a:extLst>
              <a:ext uri="{28A0092B-C50C-407E-A947-70E740481C1C}">
                <a14:useLocalDpi xmlns:a14="http://schemas.microsoft.com/office/drawing/2010/main" val="0"/>
              </a:ext>
            </a:extLst>
          </a:blip>
          <a:srcRect l="14657" r="17308"/>
          <a:stretch/>
        </p:blipFill>
        <p:spPr>
          <a:xfrm>
            <a:off x="4871806" y="3727977"/>
            <a:ext cx="2438400" cy="2016000"/>
          </a:xfrm>
          <a:prstGeom prst="rect">
            <a:avLst/>
          </a:prstGeom>
        </p:spPr>
      </p:pic>
      <p:sp>
        <p:nvSpPr>
          <p:cNvPr id="11" name="Connettore 10">
            <a:extLst>
              <a:ext uri="{FF2B5EF4-FFF2-40B4-BE49-F238E27FC236}">
                <a16:creationId xmlns:a16="http://schemas.microsoft.com/office/drawing/2014/main" id="{0C254D77-9255-C90C-3C4D-3198A83ECF12}"/>
              </a:ext>
            </a:extLst>
          </p:cNvPr>
          <p:cNvSpPr/>
          <p:nvPr/>
        </p:nvSpPr>
        <p:spPr>
          <a:xfrm>
            <a:off x="1059400" y="586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onnettore 11">
            <a:extLst>
              <a:ext uri="{FF2B5EF4-FFF2-40B4-BE49-F238E27FC236}">
                <a16:creationId xmlns:a16="http://schemas.microsoft.com/office/drawing/2014/main" id="{FD5EFF0A-AD3A-62D0-0122-A49E72038810}"/>
              </a:ext>
            </a:extLst>
          </p:cNvPr>
          <p:cNvSpPr/>
          <p:nvPr/>
        </p:nvSpPr>
        <p:spPr>
          <a:xfrm>
            <a:off x="1113400" y="592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onnettore 14">
            <a:extLst>
              <a:ext uri="{FF2B5EF4-FFF2-40B4-BE49-F238E27FC236}">
                <a16:creationId xmlns:a16="http://schemas.microsoft.com/office/drawing/2014/main" id="{846F5D0B-259F-5A63-291C-BD8B20E3B389}"/>
              </a:ext>
            </a:extLst>
          </p:cNvPr>
          <p:cNvSpPr/>
          <p:nvPr/>
        </p:nvSpPr>
        <p:spPr>
          <a:xfrm>
            <a:off x="26076" y="48588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onnettore 15">
            <a:extLst>
              <a:ext uri="{FF2B5EF4-FFF2-40B4-BE49-F238E27FC236}">
                <a16:creationId xmlns:a16="http://schemas.microsoft.com/office/drawing/2014/main" id="{AC265862-886D-362E-31F4-F77F459BA204}"/>
              </a:ext>
            </a:extLst>
          </p:cNvPr>
          <p:cNvSpPr/>
          <p:nvPr/>
        </p:nvSpPr>
        <p:spPr>
          <a:xfrm>
            <a:off x="80076" y="49128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onnettore 18">
            <a:extLst>
              <a:ext uri="{FF2B5EF4-FFF2-40B4-BE49-F238E27FC236}">
                <a16:creationId xmlns:a16="http://schemas.microsoft.com/office/drawing/2014/main" id="{551D4C64-62A7-C437-16EC-57BA96BB164C}"/>
              </a:ext>
            </a:extLst>
          </p:cNvPr>
          <p:cNvSpPr/>
          <p:nvPr/>
        </p:nvSpPr>
        <p:spPr>
          <a:xfrm>
            <a:off x="2097194" y="586837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onnettore 22">
            <a:extLst>
              <a:ext uri="{FF2B5EF4-FFF2-40B4-BE49-F238E27FC236}">
                <a16:creationId xmlns:a16="http://schemas.microsoft.com/office/drawing/2014/main" id="{209E4552-DC1B-ED23-1320-8846D0DA3D3C}"/>
              </a:ext>
            </a:extLst>
          </p:cNvPr>
          <p:cNvSpPr/>
          <p:nvPr/>
        </p:nvSpPr>
        <p:spPr>
          <a:xfrm>
            <a:off x="2151194" y="592237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onnettore 23">
            <a:extLst>
              <a:ext uri="{FF2B5EF4-FFF2-40B4-BE49-F238E27FC236}">
                <a16:creationId xmlns:a16="http://schemas.microsoft.com/office/drawing/2014/main" id="{B0C785E3-29D8-B361-8993-03149758DC45}"/>
              </a:ext>
            </a:extLst>
          </p:cNvPr>
          <p:cNvSpPr/>
          <p:nvPr/>
        </p:nvSpPr>
        <p:spPr>
          <a:xfrm>
            <a:off x="38600" y="379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5D723040-7E5E-2D65-2A76-60EF6E227724}"/>
              </a:ext>
            </a:extLst>
          </p:cNvPr>
          <p:cNvSpPr/>
          <p:nvPr/>
        </p:nvSpPr>
        <p:spPr>
          <a:xfrm>
            <a:off x="92600" y="385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onnettore 25">
            <a:extLst>
              <a:ext uri="{FF2B5EF4-FFF2-40B4-BE49-F238E27FC236}">
                <a16:creationId xmlns:a16="http://schemas.microsoft.com/office/drawing/2014/main" id="{5765CD04-BFBC-1468-01B1-EF653B4CECED}"/>
              </a:ext>
            </a:extLst>
          </p:cNvPr>
          <p:cNvSpPr/>
          <p:nvPr/>
        </p:nvSpPr>
        <p:spPr>
          <a:xfrm>
            <a:off x="1080000" y="4842188"/>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onnettore 26">
            <a:extLst>
              <a:ext uri="{FF2B5EF4-FFF2-40B4-BE49-F238E27FC236}">
                <a16:creationId xmlns:a16="http://schemas.microsoft.com/office/drawing/2014/main" id="{2F3E5793-44D4-9DA1-0878-F7A8F0430AFF}"/>
              </a:ext>
            </a:extLst>
          </p:cNvPr>
          <p:cNvSpPr/>
          <p:nvPr/>
        </p:nvSpPr>
        <p:spPr>
          <a:xfrm>
            <a:off x="1134000" y="4896188"/>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Connettore 27">
            <a:extLst>
              <a:ext uri="{FF2B5EF4-FFF2-40B4-BE49-F238E27FC236}">
                <a16:creationId xmlns:a16="http://schemas.microsoft.com/office/drawing/2014/main" id="{6FD8D9F3-0F36-C5C5-181C-3237D2D03846}"/>
              </a:ext>
            </a:extLst>
          </p:cNvPr>
          <p:cNvSpPr/>
          <p:nvPr/>
        </p:nvSpPr>
        <p:spPr>
          <a:xfrm>
            <a:off x="8102755" y="2268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Connettore 28">
            <a:extLst>
              <a:ext uri="{FF2B5EF4-FFF2-40B4-BE49-F238E27FC236}">
                <a16:creationId xmlns:a16="http://schemas.microsoft.com/office/drawing/2014/main" id="{EFA93C76-DE09-7C68-D7F5-0BA1DD2C4A1E}"/>
              </a:ext>
            </a:extLst>
          </p:cNvPr>
          <p:cNvSpPr/>
          <p:nvPr/>
        </p:nvSpPr>
        <p:spPr>
          <a:xfrm>
            <a:off x="8156755" y="7668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onnettore 29">
            <a:extLst>
              <a:ext uri="{FF2B5EF4-FFF2-40B4-BE49-F238E27FC236}">
                <a16:creationId xmlns:a16="http://schemas.microsoft.com/office/drawing/2014/main" id="{5C037F81-865B-2DCA-6820-D9AA05FA6BAD}"/>
              </a:ext>
            </a:extLst>
          </p:cNvPr>
          <p:cNvSpPr/>
          <p:nvPr/>
        </p:nvSpPr>
        <p:spPr>
          <a:xfrm>
            <a:off x="9138200" y="24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onnettore 30">
            <a:extLst>
              <a:ext uri="{FF2B5EF4-FFF2-40B4-BE49-F238E27FC236}">
                <a16:creationId xmlns:a16="http://schemas.microsoft.com/office/drawing/2014/main" id="{1378B061-0C78-1402-310F-5070BBC02679}"/>
              </a:ext>
            </a:extLst>
          </p:cNvPr>
          <p:cNvSpPr/>
          <p:nvPr/>
        </p:nvSpPr>
        <p:spPr>
          <a:xfrm>
            <a:off x="9192200" y="78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Connettore 33">
            <a:extLst>
              <a:ext uri="{FF2B5EF4-FFF2-40B4-BE49-F238E27FC236}">
                <a16:creationId xmlns:a16="http://schemas.microsoft.com/office/drawing/2014/main" id="{0BD7945B-EF9E-05BD-8486-FC58D1339F8E}"/>
              </a:ext>
            </a:extLst>
          </p:cNvPr>
          <p:cNvSpPr/>
          <p:nvPr/>
        </p:nvSpPr>
        <p:spPr>
          <a:xfrm>
            <a:off x="10157800" y="105918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Connettore 34">
            <a:extLst>
              <a:ext uri="{FF2B5EF4-FFF2-40B4-BE49-F238E27FC236}">
                <a16:creationId xmlns:a16="http://schemas.microsoft.com/office/drawing/2014/main" id="{DC235C9E-328C-68A6-6FDC-FCAF4767A64C}"/>
              </a:ext>
            </a:extLst>
          </p:cNvPr>
          <p:cNvSpPr/>
          <p:nvPr/>
        </p:nvSpPr>
        <p:spPr>
          <a:xfrm>
            <a:off x="10211800" y="111318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onnettore 35">
            <a:extLst>
              <a:ext uri="{FF2B5EF4-FFF2-40B4-BE49-F238E27FC236}">
                <a16:creationId xmlns:a16="http://schemas.microsoft.com/office/drawing/2014/main" id="{4D5E927B-4346-891E-2018-B2805ADAE773}"/>
              </a:ext>
            </a:extLst>
          </p:cNvPr>
          <p:cNvSpPr/>
          <p:nvPr/>
        </p:nvSpPr>
        <p:spPr>
          <a:xfrm>
            <a:off x="11222400" y="2076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Connettore 36">
            <a:extLst>
              <a:ext uri="{FF2B5EF4-FFF2-40B4-BE49-F238E27FC236}">
                <a16:creationId xmlns:a16="http://schemas.microsoft.com/office/drawing/2014/main" id="{14BC8A1F-9156-1B30-E8DF-15A0D20BA3F9}"/>
              </a:ext>
            </a:extLst>
          </p:cNvPr>
          <p:cNvSpPr/>
          <p:nvPr/>
        </p:nvSpPr>
        <p:spPr>
          <a:xfrm>
            <a:off x="11276400" y="2130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onnettore 37">
            <a:extLst>
              <a:ext uri="{FF2B5EF4-FFF2-40B4-BE49-F238E27FC236}">
                <a16:creationId xmlns:a16="http://schemas.microsoft.com/office/drawing/2014/main" id="{4779C9AF-2621-EDD1-25F8-0FB3C32BD31F}"/>
              </a:ext>
            </a:extLst>
          </p:cNvPr>
          <p:cNvSpPr/>
          <p:nvPr/>
        </p:nvSpPr>
        <p:spPr>
          <a:xfrm>
            <a:off x="11186400" y="106818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Connettore 38">
            <a:extLst>
              <a:ext uri="{FF2B5EF4-FFF2-40B4-BE49-F238E27FC236}">
                <a16:creationId xmlns:a16="http://schemas.microsoft.com/office/drawing/2014/main" id="{49AAADC6-92DB-7AAE-A502-1BEE96D76B85}"/>
              </a:ext>
            </a:extLst>
          </p:cNvPr>
          <p:cNvSpPr/>
          <p:nvPr/>
        </p:nvSpPr>
        <p:spPr>
          <a:xfrm>
            <a:off x="11240400" y="112218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Connettore 39">
            <a:extLst>
              <a:ext uri="{FF2B5EF4-FFF2-40B4-BE49-F238E27FC236}">
                <a16:creationId xmlns:a16="http://schemas.microsoft.com/office/drawing/2014/main" id="{25C486EB-F2EE-A9BF-DF7B-B7EA056C235A}"/>
              </a:ext>
            </a:extLst>
          </p:cNvPr>
          <p:cNvSpPr/>
          <p:nvPr/>
        </p:nvSpPr>
        <p:spPr>
          <a:xfrm>
            <a:off x="11199200" y="24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Connettore 40">
            <a:extLst>
              <a:ext uri="{FF2B5EF4-FFF2-40B4-BE49-F238E27FC236}">
                <a16:creationId xmlns:a16="http://schemas.microsoft.com/office/drawing/2014/main" id="{472F77A3-AC6C-68BB-F0C5-9801B0A55B14}"/>
              </a:ext>
            </a:extLst>
          </p:cNvPr>
          <p:cNvSpPr/>
          <p:nvPr/>
        </p:nvSpPr>
        <p:spPr>
          <a:xfrm>
            <a:off x="11253200" y="78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Connettore 41">
            <a:extLst>
              <a:ext uri="{FF2B5EF4-FFF2-40B4-BE49-F238E27FC236}">
                <a16:creationId xmlns:a16="http://schemas.microsoft.com/office/drawing/2014/main" id="{1DE9158E-E013-F1C9-D087-DEE6236BC2BA}"/>
              </a:ext>
            </a:extLst>
          </p:cNvPr>
          <p:cNvSpPr/>
          <p:nvPr/>
        </p:nvSpPr>
        <p:spPr>
          <a:xfrm>
            <a:off x="38600" y="588562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Connettore 42">
            <a:extLst>
              <a:ext uri="{FF2B5EF4-FFF2-40B4-BE49-F238E27FC236}">
                <a16:creationId xmlns:a16="http://schemas.microsoft.com/office/drawing/2014/main" id="{E94BD7A4-E741-6253-5AED-229923200914}"/>
              </a:ext>
            </a:extLst>
          </p:cNvPr>
          <p:cNvSpPr/>
          <p:nvPr/>
        </p:nvSpPr>
        <p:spPr>
          <a:xfrm>
            <a:off x="92600" y="593962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Connettore 43">
            <a:extLst>
              <a:ext uri="{FF2B5EF4-FFF2-40B4-BE49-F238E27FC236}">
                <a16:creationId xmlns:a16="http://schemas.microsoft.com/office/drawing/2014/main" id="{BD71DB27-C97B-FF9F-0255-961A31CCFE09}"/>
              </a:ext>
            </a:extLst>
          </p:cNvPr>
          <p:cNvSpPr/>
          <p:nvPr/>
        </p:nvSpPr>
        <p:spPr>
          <a:xfrm>
            <a:off x="10173200" y="3318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onnettore 44">
            <a:extLst>
              <a:ext uri="{FF2B5EF4-FFF2-40B4-BE49-F238E27FC236}">
                <a16:creationId xmlns:a16="http://schemas.microsoft.com/office/drawing/2014/main" id="{73E195C3-E8AB-2B90-D160-043DA8F06207}"/>
              </a:ext>
            </a:extLst>
          </p:cNvPr>
          <p:cNvSpPr/>
          <p:nvPr/>
        </p:nvSpPr>
        <p:spPr>
          <a:xfrm>
            <a:off x="10227200" y="8718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716594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1030680"/>
            <a:ext cx="7696200" cy="923330"/>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Grazie per l’attenzione</a:t>
            </a:r>
          </a:p>
        </p:txBody>
      </p:sp>
      <p:sp>
        <p:nvSpPr>
          <p:cNvPr id="20" name="CasellaDiTesto 19">
            <a:extLst>
              <a:ext uri="{FF2B5EF4-FFF2-40B4-BE49-F238E27FC236}">
                <a16:creationId xmlns:a16="http://schemas.microsoft.com/office/drawing/2014/main" id="{B5B9A08F-70CD-135D-7159-9557BEADB109}"/>
              </a:ext>
            </a:extLst>
          </p:cNvPr>
          <p:cNvSpPr txBox="1"/>
          <p:nvPr/>
        </p:nvSpPr>
        <p:spPr>
          <a:xfrm>
            <a:off x="4418694" y="2511394"/>
            <a:ext cx="3354612" cy="1231106"/>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Forza 4 </a:t>
            </a:r>
          </a:p>
          <a:p>
            <a:pPr algn="ctr"/>
            <a:r>
              <a:rPr lang="it-IT" dirty="0">
                <a:latin typeface="Times New Roman" panose="02020603050405020304" pitchFamily="18" charset="0"/>
                <a:cs typeface="Times New Roman" panose="02020603050405020304" pitchFamily="18" charset="0"/>
              </a:rPr>
              <a:t>(meno uno)</a:t>
            </a:r>
          </a:p>
        </p:txBody>
      </p:sp>
      <p:sp>
        <p:nvSpPr>
          <p:cNvPr id="21" name="CasellaDiTesto 20">
            <a:extLst>
              <a:ext uri="{FF2B5EF4-FFF2-40B4-BE49-F238E27FC236}">
                <a16:creationId xmlns:a16="http://schemas.microsoft.com/office/drawing/2014/main" id="{4CD10D47-C9E1-19D9-4AAA-71565035D0AF}"/>
              </a:ext>
            </a:extLst>
          </p:cNvPr>
          <p:cNvSpPr txBox="1"/>
          <p:nvPr/>
        </p:nvSpPr>
        <p:spPr>
          <a:xfrm>
            <a:off x="8784350" y="5657671"/>
            <a:ext cx="3695700" cy="1200329"/>
          </a:xfrm>
          <a:prstGeom prst="rect">
            <a:avLst/>
          </a:prstGeom>
          <a:noFill/>
        </p:spPr>
        <p:txBody>
          <a:bodyPr wrap="square" rtlCol="0">
            <a:spAutoFit/>
          </a:bodyPr>
          <a:lstStyle/>
          <a:p>
            <a:r>
              <a:rPr lang="it-IT" dirty="0"/>
              <a:t>Alla cura di:</a:t>
            </a:r>
          </a:p>
          <a:p>
            <a:r>
              <a:rPr lang="it-IT" dirty="0"/>
              <a:t>Simonetti Daria	0512114704</a:t>
            </a:r>
          </a:p>
          <a:p>
            <a:r>
              <a:rPr lang="it-IT" dirty="0"/>
              <a:t>Iaucci Carmine	0512114101</a:t>
            </a:r>
          </a:p>
          <a:p>
            <a:r>
              <a:rPr lang="it-IT" dirty="0"/>
              <a:t>Ferraro Antonio	0512115385</a:t>
            </a:r>
          </a:p>
        </p:txBody>
      </p:sp>
      <p:pic>
        <p:nvPicPr>
          <p:cNvPr id="22" name="Immagine 21" descr="Immagine che contiene testo, schermata, Elementi grafici, logo&#10;&#10;Descrizione generata automaticamente">
            <a:extLst>
              <a:ext uri="{FF2B5EF4-FFF2-40B4-BE49-F238E27FC236}">
                <a16:creationId xmlns:a16="http://schemas.microsoft.com/office/drawing/2014/main" id="{87A07532-5CA8-5EC2-3AB5-3347415F056F}"/>
              </a:ext>
            </a:extLst>
          </p:cNvPr>
          <p:cNvPicPr>
            <a:picLocks noChangeAspect="1"/>
          </p:cNvPicPr>
          <p:nvPr/>
        </p:nvPicPr>
        <p:blipFill rotWithShape="1">
          <a:blip r:embed="rId2">
            <a:extLst>
              <a:ext uri="{28A0092B-C50C-407E-A947-70E740481C1C}">
                <a14:useLocalDpi xmlns:a14="http://schemas.microsoft.com/office/drawing/2010/main" val="0"/>
              </a:ext>
            </a:extLst>
          </a:blip>
          <a:srcRect l="14657" r="17308"/>
          <a:stretch/>
        </p:blipFill>
        <p:spPr>
          <a:xfrm>
            <a:off x="4871806" y="3727977"/>
            <a:ext cx="2438400" cy="2016000"/>
          </a:xfrm>
          <a:prstGeom prst="rect">
            <a:avLst/>
          </a:prstGeom>
        </p:spPr>
      </p:pic>
      <p:sp>
        <p:nvSpPr>
          <p:cNvPr id="11" name="Connettore 10">
            <a:extLst>
              <a:ext uri="{FF2B5EF4-FFF2-40B4-BE49-F238E27FC236}">
                <a16:creationId xmlns:a16="http://schemas.microsoft.com/office/drawing/2014/main" id="{0C254D77-9255-C90C-3C4D-3198A83ECF12}"/>
              </a:ext>
            </a:extLst>
          </p:cNvPr>
          <p:cNvSpPr/>
          <p:nvPr/>
        </p:nvSpPr>
        <p:spPr>
          <a:xfrm>
            <a:off x="1080000" y="787900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onnettore 11">
            <a:extLst>
              <a:ext uri="{FF2B5EF4-FFF2-40B4-BE49-F238E27FC236}">
                <a16:creationId xmlns:a16="http://schemas.microsoft.com/office/drawing/2014/main" id="{FD5EFF0A-AD3A-62D0-0122-A49E72038810}"/>
              </a:ext>
            </a:extLst>
          </p:cNvPr>
          <p:cNvSpPr/>
          <p:nvPr/>
        </p:nvSpPr>
        <p:spPr>
          <a:xfrm>
            <a:off x="1134000" y="793300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onnettore 14">
            <a:extLst>
              <a:ext uri="{FF2B5EF4-FFF2-40B4-BE49-F238E27FC236}">
                <a16:creationId xmlns:a16="http://schemas.microsoft.com/office/drawing/2014/main" id="{846F5D0B-259F-5A63-291C-BD8B20E3B389}"/>
              </a:ext>
            </a:extLst>
          </p:cNvPr>
          <p:cNvSpPr/>
          <p:nvPr/>
        </p:nvSpPr>
        <p:spPr>
          <a:xfrm>
            <a:off x="9458" y="81017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onnettore 15">
            <a:extLst>
              <a:ext uri="{FF2B5EF4-FFF2-40B4-BE49-F238E27FC236}">
                <a16:creationId xmlns:a16="http://schemas.microsoft.com/office/drawing/2014/main" id="{AC265862-886D-362E-31F4-F77F459BA204}"/>
              </a:ext>
            </a:extLst>
          </p:cNvPr>
          <p:cNvSpPr/>
          <p:nvPr/>
        </p:nvSpPr>
        <p:spPr>
          <a:xfrm>
            <a:off x="69461" y="814750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onnettore 18">
            <a:extLst>
              <a:ext uri="{FF2B5EF4-FFF2-40B4-BE49-F238E27FC236}">
                <a16:creationId xmlns:a16="http://schemas.microsoft.com/office/drawing/2014/main" id="{551D4C64-62A7-C437-16EC-57BA96BB164C}"/>
              </a:ext>
            </a:extLst>
          </p:cNvPr>
          <p:cNvSpPr/>
          <p:nvPr/>
        </p:nvSpPr>
        <p:spPr>
          <a:xfrm>
            <a:off x="2157197" y="782500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onnettore 22">
            <a:extLst>
              <a:ext uri="{FF2B5EF4-FFF2-40B4-BE49-F238E27FC236}">
                <a16:creationId xmlns:a16="http://schemas.microsoft.com/office/drawing/2014/main" id="{209E4552-DC1B-ED23-1320-8846D0DA3D3C}"/>
              </a:ext>
            </a:extLst>
          </p:cNvPr>
          <p:cNvSpPr/>
          <p:nvPr/>
        </p:nvSpPr>
        <p:spPr>
          <a:xfrm>
            <a:off x="2211197" y="787900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onnettore 23">
            <a:extLst>
              <a:ext uri="{FF2B5EF4-FFF2-40B4-BE49-F238E27FC236}">
                <a16:creationId xmlns:a16="http://schemas.microsoft.com/office/drawing/2014/main" id="{B0C785E3-29D8-B361-8993-03149758DC45}"/>
              </a:ext>
            </a:extLst>
          </p:cNvPr>
          <p:cNvSpPr/>
          <p:nvPr/>
        </p:nvSpPr>
        <p:spPr>
          <a:xfrm>
            <a:off x="21982" y="70412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5D723040-7E5E-2D65-2A76-60EF6E227724}"/>
              </a:ext>
            </a:extLst>
          </p:cNvPr>
          <p:cNvSpPr/>
          <p:nvPr/>
        </p:nvSpPr>
        <p:spPr>
          <a:xfrm>
            <a:off x="81985" y="708700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onnettore 25">
            <a:extLst>
              <a:ext uri="{FF2B5EF4-FFF2-40B4-BE49-F238E27FC236}">
                <a16:creationId xmlns:a16="http://schemas.microsoft.com/office/drawing/2014/main" id="{5765CD04-BFBC-1468-01B1-EF653B4CECED}"/>
              </a:ext>
            </a:extLst>
          </p:cNvPr>
          <p:cNvSpPr/>
          <p:nvPr/>
        </p:nvSpPr>
        <p:spPr>
          <a:xfrm>
            <a:off x="1062000" y="691200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onnettore 26">
            <a:extLst>
              <a:ext uri="{FF2B5EF4-FFF2-40B4-BE49-F238E27FC236}">
                <a16:creationId xmlns:a16="http://schemas.microsoft.com/office/drawing/2014/main" id="{2F3E5793-44D4-9DA1-0878-F7A8F0430AFF}"/>
              </a:ext>
            </a:extLst>
          </p:cNvPr>
          <p:cNvSpPr/>
          <p:nvPr/>
        </p:nvSpPr>
        <p:spPr>
          <a:xfrm>
            <a:off x="1116000" y="6968317"/>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Connettore 27">
            <a:extLst>
              <a:ext uri="{FF2B5EF4-FFF2-40B4-BE49-F238E27FC236}">
                <a16:creationId xmlns:a16="http://schemas.microsoft.com/office/drawing/2014/main" id="{6FD8D9F3-0F36-C5C5-181C-3237D2D03846}"/>
              </a:ext>
            </a:extLst>
          </p:cNvPr>
          <p:cNvSpPr/>
          <p:nvPr/>
        </p:nvSpPr>
        <p:spPr>
          <a:xfrm>
            <a:off x="8115979" y="713950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Connettore 28">
            <a:extLst>
              <a:ext uri="{FF2B5EF4-FFF2-40B4-BE49-F238E27FC236}">
                <a16:creationId xmlns:a16="http://schemas.microsoft.com/office/drawing/2014/main" id="{EFA93C76-DE09-7C68-D7F5-0BA1DD2C4A1E}"/>
              </a:ext>
            </a:extLst>
          </p:cNvPr>
          <p:cNvSpPr/>
          <p:nvPr/>
        </p:nvSpPr>
        <p:spPr>
          <a:xfrm>
            <a:off x="8169979" y="71477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onnettore 29">
            <a:extLst>
              <a:ext uri="{FF2B5EF4-FFF2-40B4-BE49-F238E27FC236}">
                <a16:creationId xmlns:a16="http://schemas.microsoft.com/office/drawing/2014/main" id="{5C037F81-865B-2DCA-6820-D9AA05FA6BAD}"/>
              </a:ext>
            </a:extLst>
          </p:cNvPr>
          <p:cNvSpPr/>
          <p:nvPr/>
        </p:nvSpPr>
        <p:spPr>
          <a:xfrm>
            <a:off x="9008603" y="714777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onnettore 30">
            <a:extLst>
              <a:ext uri="{FF2B5EF4-FFF2-40B4-BE49-F238E27FC236}">
                <a16:creationId xmlns:a16="http://schemas.microsoft.com/office/drawing/2014/main" id="{1378B061-0C78-1402-310F-5070BBC02679}"/>
              </a:ext>
            </a:extLst>
          </p:cNvPr>
          <p:cNvSpPr/>
          <p:nvPr/>
        </p:nvSpPr>
        <p:spPr>
          <a:xfrm>
            <a:off x="9066600" y="719350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Connettore 33">
            <a:extLst>
              <a:ext uri="{FF2B5EF4-FFF2-40B4-BE49-F238E27FC236}">
                <a16:creationId xmlns:a16="http://schemas.microsoft.com/office/drawing/2014/main" id="{0BD7945B-EF9E-05BD-8486-FC58D1339F8E}"/>
              </a:ext>
            </a:extLst>
          </p:cNvPr>
          <p:cNvSpPr/>
          <p:nvPr/>
        </p:nvSpPr>
        <p:spPr>
          <a:xfrm>
            <a:off x="9962603" y="81737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Connettore 34">
            <a:extLst>
              <a:ext uri="{FF2B5EF4-FFF2-40B4-BE49-F238E27FC236}">
                <a16:creationId xmlns:a16="http://schemas.microsoft.com/office/drawing/2014/main" id="{DC235C9E-328C-68A6-6FDC-FCAF4767A64C}"/>
              </a:ext>
            </a:extLst>
          </p:cNvPr>
          <p:cNvSpPr/>
          <p:nvPr/>
        </p:nvSpPr>
        <p:spPr>
          <a:xfrm>
            <a:off x="10035261" y="821950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onnettore 35">
            <a:extLst>
              <a:ext uri="{FF2B5EF4-FFF2-40B4-BE49-F238E27FC236}">
                <a16:creationId xmlns:a16="http://schemas.microsoft.com/office/drawing/2014/main" id="{4D5E927B-4346-891E-2018-B2805ADAE773}"/>
              </a:ext>
            </a:extLst>
          </p:cNvPr>
          <p:cNvSpPr/>
          <p:nvPr/>
        </p:nvSpPr>
        <p:spPr>
          <a:xfrm>
            <a:off x="11096400" y="924550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Connettore 36">
            <a:extLst>
              <a:ext uri="{FF2B5EF4-FFF2-40B4-BE49-F238E27FC236}">
                <a16:creationId xmlns:a16="http://schemas.microsoft.com/office/drawing/2014/main" id="{14BC8A1F-9156-1B30-E8DF-15A0D20BA3F9}"/>
              </a:ext>
            </a:extLst>
          </p:cNvPr>
          <p:cNvSpPr/>
          <p:nvPr/>
        </p:nvSpPr>
        <p:spPr>
          <a:xfrm>
            <a:off x="11168400" y="930777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onnettore 37">
            <a:extLst>
              <a:ext uri="{FF2B5EF4-FFF2-40B4-BE49-F238E27FC236}">
                <a16:creationId xmlns:a16="http://schemas.microsoft.com/office/drawing/2014/main" id="{4779C9AF-2621-EDD1-25F8-0FB3C32BD31F}"/>
              </a:ext>
            </a:extLst>
          </p:cNvPr>
          <p:cNvSpPr/>
          <p:nvPr/>
        </p:nvSpPr>
        <p:spPr>
          <a:xfrm>
            <a:off x="11060400" y="823712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Connettore 38">
            <a:extLst>
              <a:ext uri="{FF2B5EF4-FFF2-40B4-BE49-F238E27FC236}">
                <a16:creationId xmlns:a16="http://schemas.microsoft.com/office/drawing/2014/main" id="{49AAADC6-92DB-7AAE-A502-1BEE96D76B85}"/>
              </a:ext>
            </a:extLst>
          </p:cNvPr>
          <p:cNvSpPr/>
          <p:nvPr/>
        </p:nvSpPr>
        <p:spPr>
          <a:xfrm>
            <a:off x="11132400" y="829940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Connettore 39">
            <a:extLst>
              <a:ext uri="{FF2B5EF4-FFF2-40B4-BE49-F238E27FC236}">
                <a16:creationId xmlns:a16="http://schemas.microsoft.com/office/drawing/2014/main" id="{25C486EB-F2EE-A9BF-DF7B-B7EA056C235A}"/>
              </a:ext>
            </a:extLst>
          </p:cNvPr>
          <p:cNvSpPr/>
          <p:nvPr/>
        </p:nvSpPr>
        <p:spPr>
          <a:xfrm>
            <a:off x="11073200" y="719350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Connettore 40">
            <a:extLst>
              <a:ext uri="{FF2B5EF4-FFF2-40B4-BE49-F238E27FC236}">
                <a16:creationId xmlns:a16="http://schemas.microsoft.com/office/drawing/2014/main" id="{472F77A3-AC6C-68BB-F0C5-9801B0A55B14}"/>
              </a:ext>
            </a:extLst>
          </p:cNvPr>
          <p:cNvSpPr/>
          <p:nvPr/>
        </p:nvSpPr>
        <p:spPr>
          <a:xfrm>
            <a:off x="11145200" y="725577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Connettore 41">
            <a:extLst>
              <a:ext uri="{FF2B5EF4-FFF2-40B4-BE49-F238E27FC236}">
                <a16:creationId xmlns:a16="http://schemas.microsoft.com/office/drawing/2014/main" id="{1DE9158E-E013-F1C9-D087-DEE6236BC2BA}"/>
              </a:ext>
            </a:extLst>
          </p:cNvPr>
          <p:cNvSpPr/>
          <p:nvPr/>
        </p:nvSpPr>
        <p:spPr>
          <a:xfrm>
            <a:off x="21982" y="912852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Connettore 42">
            <a:extLst>
              <a:ext uri="{FF2B5EF4-FFF2-40B4-BE49-F238E27FC236}">
                <a16:creationId xmlns:a16="http://schemas.microsoft.com/office/drawing/2014/main" id="{E94BD7A4-E741-6253-5AED-229923200914}"/>
              </a:ext>
            </a:extLst>
          </p:cNvPr>
          <p:cNvSpPr/>
          <p:nvPr/>
        </p:nvSpPr>
        <p:spPr>
          <a:xfrm>
            <a:off x="81985" y="91742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Connettore 43">
            <a:extLst>
              <a:ext uri="{FF2B5EF4-FFF2-40B4-BE49-F238E27FC236}">
                <a16:creationId xmlns:a16="http://schemas.microsoft.com/office/drawing/2014/main" id="{BD71DB27-C97B-FF9F-0255-961A31CCFE09}"/>
              </a:ext>
            </a:extLst>
          </p:cNvPr>
          <p:cNvSpPr/>
          <p:nvPr/>
        </p:nvSpPr>
        <p:spPr>
          <a:xfrm>
            <a:off x="9978003" y="714777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onnettore 44">
            <a:extLst>
              <a:ext uri="{FF2B5EF4-FFF2-40B4-BE49-F238E27FC236}">
                <a16:creationId xmlns:a16="http://schemas.microsoft.com/office/drawing/2014/main" id="{73E195C3-E8AB-2B90-D160-043DA8F06207}"/>
              </a:ext>
            </a:extLst>
          </p:cNvPr>
          <p:cNvSpPr/>
          <p:nvPr/>
        </p:nvSpPr>
        <p:spPr>
          <a:xfrm>
            <a:off x="10050661" y="719350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195186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453800" y="813909"/>
            <a:ext cx="7696200" cy="1200329"/>
          </a:xfrm>
          <a:prstGeom prst="rect">
            <a:avLst/>
          </a:prstGeom>
          <a:noFill/>
        </p:spPr>
        <p:txBody>
          <a:bodyPr wrap="square" rtlCol="0">
            <a:spAutoFit/>
          </a:bodyPr>
          <a:lstStyle/>
          <a:p>
            <a:pPr algn="ctr"/>
            <a:r>
              <a:rPr lang="it-IT" sz="7200" dirty="0">
                <a:latin typeface="Times New Roman" panose="02020603050405020304" pitchFamily="18" charset="0"/>
                <a:cs typeface="Times New Roman" panose="02020603050405020304" pitchFamily="18" charset="0"/>
              </a:rPr>
              <a:t>Obiettivo</a:t>
            </a:r>
            <a:endParaRPr lang="it-IT" sz="2800" dirty="0">
              <a:latin typeface="Times New Roman" panose="02020603050405020304"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DEA27157-B693-0596-32BF-08ED5EDF5959}"/>
              </a:ext>
            </a:extLst>
          </p:cNvPr>
          <p:cNvSpPr txBox="1"/>
          <p:nvPr/>
        </p:nvSpPr>
        <p:spPr>
          <a:xfrm>
            <a:off x="2869825" y="2337922"/>
            <a:ext cx="6860899" cy="1200329"/>
          </a:xfrm>
          <a:prstGeom prst="rect">
            <a:avLst/>
          </a:prstGeom>
          <a:noFill/>
        </p:spPr>
        <p:txBody>
          <a:bodyPr wrap="square" rtlCol="0">
            <a:spAutoFit/>
          </a:bodyPr>
          <a:lstStyle/>
          <a:p>
            <a:r>
              <a:rPr lang="it-IT" dirty="0"/>
              <a:t>Lo scopo del progetto è quindi quello di realizzare un AI capace di "giocare" a Forza 4. </a:t>
            </a:r>
            <a:r>
              <a:rPr lang="it-IT" b="0" i="0" dirty="0">
                <a:effectLst/>
                <a:latin typeface="Arial" panose="020B0604020202020204" pitchFamily="34" charset="0"/>
              </a:rPr>
              <a:t>L’obiettivo del gioco </a:t>
            </a:r>
            <a:r>
              <a:rPr lang="it-IT" dirty="0">
                <a:latin typeface="Arial" panose="020B0604020202020204" pitchFamily="34" charset="0"/>
              </a:rPr>
              <a:t>è</a:t>
            </a:r>
            <a:r>
              <a:rPr lang="it-IT" b="0" i="0" dirty="0">
                <a:effectLst/>
                <a:latin typeface="Arial" panose="020B0604020202020204" pitchFamily="34" charset="0"/>
              </a:rPr>
              <a:t> allineare quattro dischi dello stesso colore in orizzontale, verticale o diagonale sulla griglia, prima dell’avversario</a:t>
            </a:r>
            <a:endParaRPr lang="it-IT" dirty="0"/>
          </a:p>
        </p:txBody>
      </p:sp>
      <p:pic>
        <p:nvPicPr>
          <p:cNvPr id="7" name="Immagine 6">
            <a:extLst>
              <a:ext uri="{FF2B5EF4-FFF2-40B4-BE49-F238E27FC236}">
                <a16:creationId xmlns:a16="http://schemas.microsoft.com/office/drawing/2014/main" id="{27EFBF91-781E-4C3B-AA9B-592363BEDA58}"/>
              </a:ext>
            </a:extLst>
          </p:cNvPr>
          <p:cNvPicPr>
            <a:picLocks noChangeAspect="1"/>
          </p:cNvPicPr>
          <p:nvPr/>
        </p:nvPicPr>
        <p:blipFill>
          <a:blip r:embed="rId3"/>
          <a:stretch>
            <a:fillRect/>
          </a:stretch>
        </p:blipFill>
        <p:spPr>
          <a:xfrm>
            <a:off x="4857750" y="4138934"/>
            <a:ext cx="2743492" cy="2300792"/>
          </a:xfrm>
          <a:prstGeom prst="rect">
            <a:avLst/>
          </a:prstGeom>
        </p:spPr>
      </p:pic>
      <p:sp>
        <p:nvSpPr>
          <p:cNvPr id="2" name="Connettore 1">
            <a:extLst>
              <a:ext uri="{FF2B5EF4-FFF2-40B4-BE49-F238E27FC236}">
                <a16:creationId xmlns:a16="http://schemas.microsoft.com/office/drawing/2014/main" id="{C9A0CC8E-2EA4-D610-FE4B-8CF913B625B2}"/>
              </a:ext>
            </a:extLst>
          </p:cNvPr>
          <p:cNvSpPr/>
          <p:nvPr/>
        </p:nvSpPr>
        <p:spPr>
          <a:xfrm>
            <a:off x="36000" y="586725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onnettore 2">
            <a:extLst>
              <a:ext uri="{FF2B5EF4-FFF2-40B4-BE49-F238E27FC236}">
                <a16:creationId xmlns:a16="http://schemas.microsoft.com/office/drawing/2014/main" id="{70D831FC-003D-7F6D-6405-55A6D30AF8EC}"/>
              </a:ext>
            </a:extLst>
          </p:cNvPr>
          <p:cNvSpPr/>
          <p:nvPr/>
        </p:nvSpPr>
        <p:spPr>
          <a:xfrm>
            <a:off x="90000" y="59212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onnettore 12">
            <a:extLst>
              <a:ext uri="{FF2B5EF4-FFF2-40B4-BE49-F238E27FC236}">
                <a16:creationId xmlns:a16="http://schemas.microsoft.com/office/drawing/2014/main" id="{D39A841D-167C-9F7C-467C-D2B80ECB25BE}"/>
              </a:ext>
            </a:extLst>
          </p:cNvPr>
          <p:cNvSpPr/>
          <p:nvPr/>
        </p:nvSpPr>
        <p:spPr>
          <a:xfrm>
            <a:off x="11183100" y="-135319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onnettore 13">
            <a:extLst>
              <a:ext uri="{FF2B5EF4-FFF2-40B4-BE49-F238E27FC236}">
                <a16:creationId xmlns:a16="http://schemas.microsoft.com/office/drawing/2014/main" id="{3B43C2E8-574C-3F85-D011-7BDF57551BBC}"/>
              </a:ext>
            </a:extLst>
          </p:cNvPr>
          <p:cNvSpPr/>
          <p:nvPr/>
        </p:nvSpPr>
        <p:spPr>
          <a:xfrm>
            <a:off x="11237100" y="-129919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650248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453800" y="813909"/>
            <a:ext cx="7696200" cy="1200329"/>
          </a:xfrm>
          <a:prstGeom prst="rect">
            <a:avLst/>
          </a:prstGeom>
          <a:noFill/>
        </p:spPr>
        <p:txBody>
          <a:bodyPr wrap="square" rtlCol="0">
            <a:spAutoFit/>
          </a:bodyPr>
          <a:lstStyle/>
          <a:p>
            <a:pPr algn="ctr"/>
            <a:r>
              <a:rPr lang="it-IT" sz="7000" dirty="0">
                <a:latin typeface="Times New Roman" panose="02020603050405020304" pitchFamily="18" charset="0"/>
                <a:cs typeface="Times New Roman" panose="02020603050405020304" pitchFamily="18" charset="0"/>
              </a:rPr>
              <a:t>Ambiente</a:t>
            </a:r>
          </a:p>
        </p:txBody>
      </p:sp>
      <p:sp>
        <p:nvSpPr>
          <p:cNvPr id="19" name="Rettangolo 18">
            <a:extLst>
              <a:ext uri="{FF2B5EF4-FFF2-40B4-BE49-F238E27FC236}">
                <a16:creationId xmlns:a16="http://schemas.microsoft.com/office/drawing/2014/main" id="{CF2DDBB3-64FE-8544-2D12-5220615C7F78}"/>
              </a:ext>
            </a:extLst>
          </p:cNvPr>
          <p:cNvSpPr/>
          <p:nvPr/>
        </p:nvSpPr>
        <p:spPr>
          <a:xfrm>
            <a:off x="2244507" y="1994850"/>
            <a:ext cx="7702986" cy="504600"/>
          </a:xfrm>
          <a:prstGeom prst="rect">
            <a:avLst/>
          </a:prstGeom>
          <a:solidFill>
            <a:schemeClr val="accent5">
              <a:lumMod val="40000"/>
              <a:lumOff val="6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800" b="1" dirty="0">
                <a:latin typeface="Times New Roman" panose="02020603050405020304" pitchFamily="18" charset="0"/>
                <a:cs typeface="Times New Roman" panose="02020603050405020304" pitchFamily="18" charset="0"/>
              </a:rPr>
              <a:t>Specifiche Ambiente</a:t>
            </a:r>
          </a:p>
        </p:txBody>
      </p:sp>
      <p:sp>
        <p:nvSpPr>
          <p:cNvPr id="20" name="Rettangolo 19">
            <a:extLst>
              <a:ext uri="{FF2B5EF4-FFF2-40B4-BE49-F238E27FC236}">
                <a16:creationId xmlns:a16="http://schemas.microsoft.com/office/drawing/2014/main" id="{9DC2DD38-9757-75A8-6889-CE61BB348DFA}"/>
              </a:ext>
            </a:extLst>
          </p:cNvPr>
          <p:cNvSpPr/>
          <p:nvPr/>
        </p:nvSpPr>
        <p:spPr>
          <a:xfrm>
            <a:off x="2244506" y="2499450"/>
            <a:ext cx="7702985" cy="406679"/>
          </a:xfrm>
          <a:prstGeom prst="rect">
            <a:avLst/>
          </a:prstGeom>
          <a:solidFill>
            <a:schemeClr val="accent2">
              <a:lumMod val="60000"/>
              <a:lumOff val="40000"/>
              <a:alpha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Completamente Osservabile</a:t>
            </a:r>
          </a:p>
        </p:txBody>
      </p:sp>
      <p:sp>
        <p:nvSpPr>
          <p:cNvPr id="21" name="Rettangolo 20">
            <a:extLst>
              <a:ext uri="{FF2B5EF4-FFF2-40B4-BE49-F238E27FC236}">
                <a16:creationId xmlns:a16="http://schemas.microsoft.com/office/drawing/2014/main" id="{B7C7D4B8-D905-0F24-1549-5CEF00CDBD80}"/>
              </a:ext>
            </a:extLst>
          </p:cNvPr>
          <p:cNvSpPr/>
          <p:nvPr/>
        </p:nvSpPr>
        <p:spPr>
          <a:xfrm>
            <a:off x="2244507" y="2905450"/>
            <a:ext cx="7702984" cy="406679"/>
          </a:xfrm>
          <a:prstGeom prst="rect">
            <a:avLst/>
          </a:prstGeom>
          <a:solidFill>
            <a:schemeClr val="accent4">
              <a:lumMod val="60000"/>
              <a:lumOff val="40000"/>
              <a:alpha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Deterministico</a:t>
            </a:r>
          </a:p>
        </p:txBody>
      </p:sp>
      <p:sp>
        <p:nvSpPr>
          <p:cNvPr id="22" name="Rettangolo 21">
            <a:extLst>
              <a:ext uri="{FF2B5EF4-FFF2-40B4-BE49-F238E27FC236}">
                <a16:creationId xmlns:a16="http://schemas.microsoft.com/office/drawing/2014/main" id="{1ED5801F-5BE5-450B-156A-B3B0090C3667}"/>
              </a:ext>
            </a:extLst>
          </p:cNvPr>
          <p:cNvSpPr/>
          <p:nvPr/>
        </p:nvSpPr>
        <p:spPr>
          <a:xfrm>
            <a:off x="2244507" y="3308466"/>
            <a:ext cx="7702984" cy="406679"/>
          </a:xfrm>
          <a:prstGeom prst="rect">
            <a:avLst/>
          </a:prstGeom>
          <a:solidFill>
            <a:schemeClr val="accent2">
              <a:lumMod val="60000"/>
              <a:lumOff val="40000"/>
              <a:alpha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Sequenziale</a:t>
            </a:r>
          </a:p>
        </p:txBody>
      </p:sp>
      <p:sp>
        <p:nvSpPr>
          <p:cNvPr id="23" name="Rettangolo 22">
            <a:extLst>
              <a:ext uri="{FF2B5EF4-FFF2-40B4-BE49-F238E27FC236}">
                <a16:creationId xmlns:a16="http://schemas.microsoft.com/office/drawing/2014/main" id="{3E3403D9-808A-4D3E-1098-9C225DE07EA3}"/>
              </a:ext>
            </a:extLst>
          </p:cNvPr>
          <p:cNvSpPr/>
          <p:nvPr/>
        </p:nvSpPr>
        <p:spPr>
          <a:xfrm>
            <a:off x="2244507" y="3718128"/>
            <a:ext cx="7702984" cy="406679"/>
          </a:xfrm>
          <a:prstGeom prst="rect">
            <a:avLst/>
          </a:prstGeom>
          <a:solidFill>
            <a:schemeClr val="accent4">
              <a:lumMod val="60000"/>
              <a:lumOff val="40000"/>
              <a:alpha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Statico</a:t>
            </a:r>
          </a:p>
        </p:txBody>
      </p:sp>
      <p:sp>
        <p:nvSpPr>
          <p:cNvPr id="24" name="Rettangolo 23">
            <a:extLst>
              <a:ext uri="{FF2B5EF4-FFF2-40B4-BE49-F238E27FC236}">
                <a16:creationId xmlns:a16="http://schemas.microsoft.com/office/drawing/2014/main" id="{E4D02FC5-4BA8-A9EA-826E-1642B14D4FFB}"/>
              </a:ext>
            </a:extLst>
          </p:cNvPr>
          <p:cNvSpPr/>
          <p:nvPr/>
        </p:nvSpPr>
        <p:spPr>
          <a:xfrm>
            <a:off x="2244507" y="4130582"/>
            <a:ext cx="7702984" cy="406679"/>
          </a:xfrm>
          <a:prstGeom prst="rect">
            <a:avLst/>
          </a:prstGeom>
          <a:solidFill>
            <a:schemeClr val="accent2">
              <a:lumMod val="60000"/>
              <a:lumOff val="40000"/>
              <a:alpha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Discreto</a:t>
            </a:r>
          </a:p>
        </p:txBody>
      </p:sp>
      <p:sp>
        <p:nvSpPr>
          <p:cNvPr id="25" name="Rettangolo 24">
            <a:extLst>
              <a:ext uri="{FF2B5EF4-FFF2-40B4-BE49-F238E27FC236}">
                <a16:creationId xmlns:a16="http://schemas.microsoft.com/office/drawing/2014/main" id="{6990212F-A437-5EC5-7880-2517432A5702}"/>
              </a:ext>
            </a:extLst>
          </p:cNvPr>
          <p:cNvSpPr/>
          <p:nvPr/>
        </p:nvSpPr>
        <p:spPr>
          <a:xfrm>
            <a:off x="2244507" y="4537805"/>
            <a:ext cx="7702984" cy="406679"/>
          </a:xfrm>
          <a:prstGeom prst="rect">
            <a:avLst/>
          </a:prstGeom>
          <a:solidFill>
            <a:schemeClr val="accent4">
              <a:lumMod val="60000"/>
              <a:lumOff val="40000"/>
              <a:alpha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Multi-Agente Competitivo</a:t>
            </a:r>
          </a:p>
        </p:txBody>
      </p:sp>
      <p:pic>
        <p:nvPicPr>
          <p:cNvPr id="35" name="Elemento grafico 34" descr="Binocolo con riempimento a tinta unita">
            <a:extLst>
              <a:ext uri="{FF2B5EF4-FFF2-40B4-BE49-F238E27FC236}">
                <a16:creationId xmlns:a16="http://schemas.microsoft.com/office/drawing/2014/main" id="{93DD955B-912E-0632-0A96-CCA9FEE9B8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93920" y="2495883"/>
            <a:ext cx="406680" cy="406680"/>
          </a:xfrm>
          <a:prstGeom prst="rect">
            <a:avLst/>
          </a:prstGeom>
        </p:spPr>
      </p:pic>
      <p:pic>
        <p:nvPicPr>
          <p:cNvPr id="46" name="Elemento grafico 45" descr="Persona confusa con riempimento a tinta unita">
            <a:extLst>
              <a:ext uri="{FF2B5EF4-FFF2-40B4-BE49-F238E27FC236}">
                <a16:creationId xmlns:a16="http://schemas.microsoft.com/office/drawing/2014/main" id="{B8C426EC-E770-6535-4786-324321FE03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48816" y="4625075"/>
            <a:ext cx="319409" cy="319409"/>
          </a:xfrm>
          <a:prstGeom prst="rect">
            <a:avLst/>
          </a:prstGeom>
        </p:spPr>
      </p:pic>
      <p:pic>
        <p:nvPicPr>
          <p:cNvPr id="48" name="Elemento grafico 47" descr="Scherma con riempimento a tinta unita">
            <a:extLst>
              <a:ext uri="{FF2B5EF4-FFF2-40B4-BE49-F238E27FC236}">
                <a16:creationId xmlns:a16="http://schemas.microsoft.com/office/drawing/2014/main" id="{0384F7A6-FE9D-E2BE-032F-B123AE0AD07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18144" y="4561418"/>
            <a:ext cx="223361" cy="223361"/>
          </a:xfrm>
          <a:prstGeom prst="rect">
            <a:avLst/>
          </a:prstGeom>
        </p:spPr>
      </p:pic>
      <p:pic>
        <p:nvPicPr>
          <p:cNvPr id="49" name="Elemento grafico 48" descr="Persona confusa con riempimento a tinta unita">
            <a:extLst>
              <a:ext uri="{FF2B5EF4-FFF2-40B4-BE49-F238E27FC236}">
                <a16:creationId xmlns:a16="http://schemas.microsoft.com/office/drawing/2014/main" id="{6BF51670-D189-A791-0080-FCDE53708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4470" y="4614840"/>
            <a:ext cx="319409" cy="319409"/>
          </a:xfrm>
          <a:prstGeom prst="rect">
            <a:avLst/>
          </a:prstGeom>
        </p:spPr>
      </p:pic>
      <p:pic>
        <p:nvPicPr>
          <p:cNvPr id="51" name="Elemento grafico 50" descr="Piastrelle domino con riempimento a tinta unita">
            <a:extLst>
              <a:ext uri="{FF2B5EF4-FFF2-40B4-BE49-F238E27FC236}">
                <a16:creationId xmlns:a16="http://schemas.microsoft.com/office/drawing/2014/main" id="{48E57DBB-752D-0B96-58BB-3EC917D79D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200000">
            <a:off x="6833824" y="3374690"/>
            <a:ext cx="341007" cy="341007"/>
          </a:xfrm>
          <a:prstGeom prst="rect">
            <a:avLst/>
          </a:prstGeom>
        </p:spPr>
      </p:pic>
      <p:pic>
        <p:nvPicPr>
          <p:cNvPr id="52" name="Elemento grafico 51" descr="Piastrelle domino con riempimento a tinta unita">
            <a:extLst>
              <a:ext uri="{FF2B5EF4-FFF2-40B4-BE49-F238E27FC236}">
                <a16:creationId xmlns:a16="http://schemas.microsoft.com/office/drawing/2014/main" id="{11540523-BE76-69C3-B20D-2B59D15A7FE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40328" y="3389842"/>
            <a:ext cx="341007" cy="341007"/>
          </a:xfrm>
          <a:prstGeom prst="rect">
            <a:avLst/>
          </a:prstGeom>
        </p:spPr>
      </p:pic>
      <p:pic>
        <p:nvPicPr>
          <p:cNvPr id="53" name="Elemento grafico 52" descr="Piastrelle domino con riempimento a tinta unita">
            <a:extLst>
              <a:ext uri="{FF2B5EF4-FFF2-40B4-BE49-F238E27FC236}">
                <a16:creationId xmlns:a16="http://schemas.microsoft.com/office/drawing/2014/main" id="{B7BC827B-E067-90D7-5A26-778892FB96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46486" y="3389843"/>
            <a:ext cx="341007" cy="341007"/>
          </a:xfrm>
          <a:prstGeom prst="rect">
            <a:avLst/>
          </a:prstGeom>
        </p:spPr>
      </p:pic>
      <p:pic>
        <p:nvPicPr>
          <p:cNvPr id="55" name="Elemento grafico 54" descr="Muro di mattoni con riempimento a tinta unita">
            <a:extLst>
              <a:ext uri="{FF2B5EF4-FFF2-40B4-BE49-F238E27FC236}">
                <a16:creationId xmlns:a16="http://schemas.microsoft.com/office/drawing/2014/main" id="{4A44F0E1-8223-CB1B-D3A2-C7BA7736960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68225" y="3680391"/>
            <a:ext cx="496358" cy="496358"/>
          </a:xfrm>
          <a:prstGeom prst="rect">
            <a:avLst/>
          </a:prstGeom>
        </p:spPr>
      </p:pic>
      <p:pic>
        <p:nvPicPr>
          <p:cNvPr id="57" name="Elemento grafico 56" descr="Tris con riempimento a tinta unita">
            <a:extLst>
              <a:ext uri="{FF2B5EF4-FFF2-40B4-BE49-F238E27FC236}">
                <a16:creationId xmlns:a16="http://schemas.microsoft.com/office/drawing/2014/main" id="{8D81C9C6-0612-2161-6209-44B1C0B9A60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21665" y="2901787"/>
            <a:ext cx="437075" cy="437075"/>
          </a:xfrm>
          <a:prstGeom prst="rect">
            <a:avLst/>
          </a:prstGeom>
        </p:spPr>
      </p:pic>
      <p:pic>
        <p:nvPicPr>
          <p:cNvPr id="59" name="Elemento grafico 58" descr="Badge 3 con riempimento a tinta unita">
            <a:extLst>
              <a:ext uri="{FF2B5EF4-FFF2-40B4-BE49-F238E27FC236}">
                <a16:creationId xmlns:a16="http://schemas.microsoft.com/office/drawing/2014/main" id="{A44A31E6-C1CE-49A8-30CA-0508062BF7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62293" y="4136173"/>
            <a:ext cx="406680" cy="406680"/>
          </a:xfrm>
          <a:prstGeom prst="rect">
            <a:avLst/>
          </a:prstGeom>
        </p:spPr>
      </p:pic>
      <p:sp>
        <p:nvSpPr>
          <p:cNvPr id="5" name="Connettore 4">
            <a:extLst>
              <a:ext uri="{FF2B5EF4-FFF2-40B4-BE49-F238E27FC236}">
                <a16:creationId xmlns:a16="http://schemas.microsoft.com/office/drawing/2014/main" id="{E7E506CB-1C2D-3D06-8AF4-84B635E379B7}"/>
              </a:ext>
            </a:extLst>
          </p:cNvPr>
          <p:cNvSpPr/>
          <p:nvPr/>
        </p:nvSpPr>
        <p:spPr>
          <a:xfrm>
            <a:off x="36000" y="5865429"/>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onnettore 6">
            <a:extLst>
              <a:ext uri="{FF2B5EF4-FFF2-40B4-BE49-F238E27FC236}">
                <a16:creationId xmlns:a16="http://schemas.microsoft.com/office/drawing/2014/main" id="{5874CE41-DB57-18FB-8825-28995C7DE623}"/>
              </a:ext>
            </a:extLst>
          </p:cNvPr>
          <p:cNvSpPr/>
          <p:nvPr/>
        </p:nvSpPr>
        <p:spPr>
          <a:xfrm>
            <a:off x="90000" y="5919429"/>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Connettore 10">
            <a:extLst>
              <a:ext uri="{FF2B5EF4-FFF2-40B4-BE49-F238E27FC236}">
                <a16:creationId xmlns:a16="http://schemas.microsoft.com/office/drawing/2014/main" id="{37CDEC58-51E1-DBE8-77D1-5EDE198D54F1}"/>
              </a:ext>
            </a:extLst>
          </p:cNvPr>
          <p:cNvSpPr/>
          <p:nvPr/>
        </p:nvSpPr>
        <p:spPr>
          <a:xfrm>
            <a:off x="11186400" y="2084959"/>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onnettore 11">
            <a:extLst>
              <a:ext uri="{FF2B5EF4-FFF2-40B4-BE49-F238E27FC236}">
                <a16:creationId xmlns:a16="http://schemas.microsoft.com/office/drawing/2014/main" id="{C836E2D4-E6B2-E9EE-05A7-E13807386A9B}"/>
              </a:ext>
            </a:extLst>
          </p:cNvPr>
          <p:cNvSpPr/>
          <p:nvPr/>
        </p:nvSpPr>
        <p:spPr>
          <a:xfrm>
            <a:off x="11240400" y="2138959"/>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3" name="Connettore 12">
            <a:extLst>
              <a:ext uri="{FF2B5EF4-FFF2-40B4-BE49-F238E27FC236}">
                <a16:creationId xmlns:a16="http://schemas.microsoft.com/office/drawing/2014/main" id="{0531BFCC-8966-791E-830B-EB4D27ACF71E}"/>
              </a:ext>
            </a:extLst>
          </p:cNvPr>
          <p:cNvSpPr/>
          <p:nvPr/>
        </p:nvSpPr>
        <p:spPr>
          <a:xfrm>
            <a:off x="1062000" y="-131189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Connettore 13">
            <a:extLst>
              <a:ext uri="{FF2B5EF4-FFF2-40B4-BE49-F238E27FC236}">
                <a16:creationId xmlns:a16="http://schemas.microsoft.com/office/drawing/2014/main" id="{E83D90D3-35D8-3C33-8C27-AE264E4BE0F4}"/>
              </a:ext>
            </a:extLst>
          </p:cNvPr>
          <p:cNvSpPr/>
          <p:nvPr/>
        </p:nvSpPr>
        <p:spPr>
          <a:xfrm>
            <a:off x="1116000" y="-125789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75797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453800" y="813909"/>
            <a:ext cx="7696200" cy="1200329"/>
          </a:xfrm>
          <a:prstGeom prst="rect">
            <a:avLst/>
          </a:prstGeom>
          <a:noFill/>
        </p:spPr>
        <p:txBody>
          <a:bodyPr wrap="square" rtlCol="0">
            <a:spAutoFit/>
          </a:bodyPr>
          <a:lstStyle/>
          <a:p>
            <a:pPr algn="ctr"/>
            <a:r>
              <a:rPr lang="it-IT" sz="7000" dirty="0">
                <a:latin typeface="Times New Roman" panose="02020603050405020304" pitchFamily="18" charset="0"/>
                <a:cs typeface="Times New Roman" panose="02020603050405020304" pitchFamily="18" charset="0"/>
              </a:rPr>
              <a:t>Specifica PEAS</a:t>
            </a:r>
          </a:p>
        </p:txBody>
      </p:sp>
      <p:sp>
        <p:nvSpPr>
          <p:cNvPr id="11" name="Rettangolo 10">
            <a:extLst>
              <a:ext uri="{FF2B5EF4-FFF2-40B4-BE49-F238E27FC236}">
                <a16:creationId xmlns:a16="http://schemas.microsoft.com/office/drawing/2014/main" id="{1C774BA3-B046-700C-DEDB-8C9791C9ABD0}"/>
              </a:ext>
            </a:extLst>
          </p:cNvPr>
          <p:cNvSpPr/>
          <p:nvPr/>
        </p:nvSpPr>
        <p:spPr>
          <a:xfrm>
            <a:off x="2093200" y="2503252"/>
            <a:ext cx="3179288" cy="685243"/>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dirty="0">
                <a:latin typeface="Times New Roman" panose="02020603050405020304" pitchFamily="18" charset="0"/>
                <a:cs typeface="Times New Roman" panose="02020603050405020304" pitchFamily="18" charset="0"/>
              </a:rPr>
              <a:t>Performance</a:t>
            </a:r>
            <a:endParaRPr lang="it-IT" dirty="0">
              <a:latin typeface="Times New Roman" panose="02020603050405020304" pitchFamily="18" charset="0"/>
              <a:cs typeface="Times New Roman" panose="02020603050405020304" pitchFamily="18" charset="0"/>
            </a:endParaRPr>
          </a:p>
        </p:txBody>
      </p:sp>
      <p:sp>
        <p:nvSpPr>
          <p:cNvPr id="12" name="Rettangolo 11">
            <a:extLst>
              <a:ext uri="{FF2B5EF4-FFF2-40B4-BE49-F238E27FC236}">
                <a16:creationId xmlns:a16="http://schemas.microsoft.com/office/drawing/2014/main" id="{525926A3-3F36-CAA7-9CE8-B92CAE280489}"/>
              </a:ext>
            </a:extLst>
          </p:cNvPr>
          <p:cNvSpPr/>
          <p:nvPr/>
        </p:nvSpPr>
        <p:spPr>
          <a:xfrm>
            <a:off x="2093200" y="3856254"/>
            <a:ext cx="3179288" cy="685243"/>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dirty="0" err="1">
                <a:latin typeface="Times New Roman" panose="02020603050405020304" pitchFamily="18" charset="0"/>
                <a:cs typeface="Times New Roman" panose="02020603050405020304" pitchFamily="18" charset="0"/>
              </a:rPr>
              <a:t>Sensors</a:t>
            </a:r>
            <a:endParaRPr lang="it-IT" dirty="0">
              <a:latin typeface="Times New Roman" panose="02020603050405020304" pitchFamily="18" charset="0"/>
              <a:cs typeface="Times New Roman" panose="02020603050405020304" pitchFamily="18" charset="0"/>
            </a:endParaRPr>
          </a:p>
        </p:txBody>
      </p:sp>
      <p:sp>
        <p:nvSpPr>
          <p:cNvPr id="13" name="Rettangolo 12">
            <a:extLst>
              <a:ext uri="{FF2B5EF4-FFF2-40B4-BE49-F238E27FC236}">
                <a16:creationId xmlns:a16="http://schemas.microsoft.com/office/drawing/2014/main" id="{7933E743-016A-9E91-5453-D06BA7CF239F}"/>
              </a:ext>
            </a:extLst>
          </p:cNvPr>
          <p:cNvSpPr/>
          <p:nvPr/>
        </p:nvSpPr>
        <p:spPr>
          <a:xfrm>
            <a:off x="6990298" y="2478060"/>
            <a:ext cx="3220488" cy="710435"/>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dirty="0" err="1">
                <a:latin typeface="Times New Roman" panose="02020603050405020304" pitchFamily="18" charset="0"/>
                <a:cs typeface="Times New Roman" panose="02020603050405020304" pitchFamily="18" charset="0"/>
              </a:rPr>
              <a:t>Enviroment</a:t>
            </a:r>
            <a:endParaRPr lang="it-IT" dirty="0">
              <a:latin typeface="Times New Roman" panose="02020603050405020304" pitchFamily="18" charset="0"/>
              <a:cs typeface="Times New Roman" panose="02020603050405020304" pitchFamily="18" charset="0"/>
            </a:endParaRPr>
          </a:p>
        </p:txBody>
      </p:sp>
      <p:sp>
        <p:nvSpPr>
          <p:cNvPr id="14" name="Rettangolo 13">
            <a:extLst>
              <a:ext uri="{FF2B5EF4-FFF2-40B4-BE49-F238E27FC236}">
                <a16:creationId xmlns:a16="http://schemas.microsoft.com/office/drawing/2014/main" id="{B25555BF-DF30-CD4C-0E08-DFE0F73113D7}"/>
              </a:ext>
            </a:extLst>
          </p:cNvPr>
          <p:cNvSpPr/>
          <p:nvPr/>
        </p:nvSpPr>
        <p:spPr>
          <a:xfrm>
            <a:off x="6977498" y="3856254"/>
            <a:ext cx="3179288" cy="660052"/>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dirty="0" err="1">
                <a:latin typeface="Times New Roman" panose="02020603050405020304" pitchFamily="18" charset="0"/>
                <a:cs typeface="Times New Roman" panose="02020603050405020304" pitchFamily="18" charset="0"/>
              </a:rPr>
              <a:t>Actuators</a:t>
            </a:r>
            <a:endParaRPr lang="it-IT" dirty="0">
              <a:latin typeface="Times New Roman" panose="02020603050405020304" pitchFamily="18" charset="0"/>
              <a:cs typeface="Times New Roman" panose="02020603050405020304" pitchFamily="18" charset="0"/>
            </a:endParaRPr>
          </a:p>
        </p:txBody>
      </p:sp>
      <p:sp>
        <p:nvSpPr>
          <p:cNvPr id="2" name="Connettore 1">
            <a:extLst>
              <a:ext uri="{FF2B5EF4-FFF2-40B4-BE49-F238E27FC236}">
                <a16:creationId xmlns:a16="http://schemas.microsoft.com/office/drawing/2014/main" id="{4D7985FF-2F74-7665-8B9D-7725E3BA06B0}"/>
              </a:ext>
            </a:extLst>
          </p:cNvPr>
          <p:cNvSpPr/>
          <p:nvPr/>
        </p:nvSpPr>
        <p:spPr>
          <a:xfrm>
            <a:off x="38600" y="588562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Connettore 2">
            <a:extLst>
              <a:ext uri="{FF2B5EF4-FFF2-40B4-BE49-F238E27FC236}">
                <a16:creationId xmlns:a16="http://schemas.microsoft.com/office/drawing/2014/main" id="{D9B9228E-B6FC-6E35-BEFE-D827DC0F508D}"/>
              </a:ext>
            </a:extLst>
          </p:cNvPr>
          <p:cNvSpPr/>
          <p:nvPr/>
        </p:nvSpPr>
        <p:spPr>
          <a:xfrm>
            <a:off x="92600" y="593962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onnettore 4">
            <a:extLst>
              <a:ext uri="{FF2B5EF4-FFF2-40B4-BE49-F238E27FC236}">
                <a16:creationId xmlns:a16="http://schemas.microsoft.com/office/drawing/2014/main" id="{55BFD879-D8EC-D1BD-F5C7-04CB4C2CC94C}"/>
              </a:ext>
            </a:extLst>
          </p:cNvPr>
          <p:cNvSpPr/>
          <p:nvPr/>
        </p:nvSpPr>
        <p:spPr>
          <a:xfrm>
            <a:off x="11202000" y="20754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onnettore 6">
            <a:extLst>
              <a:ext uri="{FF2B5EF4-FFF2-40B4-BE49-F238E27FC236}">
                <a16:creationId xmlns:a16="http://schemas.microsoft.com/office/drawing/2014/main" id="{E5ECAE45-BDE8-471D-2905-272B08CC3289}"/>
              </a:ext>
            </a:extLst>
          </p:cNvPr>
          <p:cNvSpPr/>
          <p:nvPr/>
        </p:nvSpPr>
        <p:spPr>
          <a:xfrm>
            <a:off x="11256000" y="21294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Connettore 14">
            <a:extLst>
              <a:ext uri="{FF2B5EF4-FFF2-40B4-BE49-F238E27FC236}">
                <a16:creationId xmlns:a16="http://schemas.microsoft.com/office/drawing/2014/main" id="{C88C7CD2-3632-50CD-9D7F-8564BDFA6182}"/>
              </a:ext>
            </a:extLst>
          </p:cNvPr>
          <p:cNvSpPr/>
          <p:nvPr/>
        </p:nvSpPr>
        <p:spPr>
          <a:xfrm>
            <a:off x="1061900" y="586800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Connettore 15">
            <a:extLst>
              <a:ext uri="{FF2B5EF4-FFF2-40B4-BE49-F238E27FC236}">
                <a16:creationId xmlns:a16="http://schemas.microsoft.com/office/drawing/2014/main" id="{47D8287C-D564-04B0-154E-163B0E2700A4}"/>
              </a:ext>
            </a:extLst>
          </p:cNvPr>
          <p:cNvSpPr/>
          <p:nvPr/>
        </p:nvSpPr>
        <p:spPr>
          <a:xfrm>
            <a:off x="1115900" y="592200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onnettore 18">
            <a:extLst>
              <a:ext uri="{FF2B5EF4-FFF2-40B4-BE49-F238E27FC236}">
                <a16:creationId xmlns:a16="http://schemas.microsoft.com/office/drawing/2014/main" id="{1B2D2D94-CC0C-6422-4F27-BB7A13FBF653}"/>
              </a:ext>
            </a:extLst>
          </p:cNvPr>
          <p:cNvSpPr/>
          <p:nvPr/>
        </p:nvSpPr>
        <p:spPr>
          <a:xfrm>
            <a:off x="2093200" y="-1627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Connettore 19">
            <a:extLst>
              <a:ext uri="{FF2B5EF4-FFF2-40B4-BE49-F238E27FC236}">
                <a16:creationId xmlns:a16="http://schemas.microsoft.com/office/drawing/2014/main" id="{D3FB6FD5-6565-00F6-3ADA-8D362FD57E6B}"/>
              </a:ext>
            </a:extLst>
          </p:cNvPr>
          <p:cNvSpPr/>
          <p:nvPr/>
        </p:nvSpPr>
        <p:spPr>
          <a:xfrm>
            <a:off x="2147200" y="-1573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71496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1953744" y="1026000"/>
            <a:ext cx="7696200" cy="923330"/>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Approccio al problema</a:t>
            </a:r>
          </a:p>
        </p:txBody>
      </p:sp>
      <p:sp>
        <p:nvSpPr>
          <p:cNvPr id="34" name="Connettore 33">
            <a:extLst>
              <a:ext uri="{FF2B5EF4-FFF2-40B4-BE49-F238E27FC236}">
                <a16:creationId xmlns:a16="http://schemas.microsoft.com/office/drawing/2014/main" id="{0778EDA8-97B5-7DF7-0B09-CAD12406238D}"/>
              </a:ext>
            </a:extLst>
          </p:cNvPr>
          <p:cNvSpPr/>
          <p:nvPr/>
        </p:nvSpPr>
        <p:spPr>
          <a:xfrm>
            <a:off x="3653600" y="2592000"/>
            <a:ext cx="1674000" cy="167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Connettore 35">
            <a:extLst>
              <a:ext uri="{FF2B5EF4-FFF2-40B4-BE49-F238E27FC236}">
                <a16:creationId xmlns:a16="http://schemas.microsoft.com/office/drawing/2014/main" id="{18911F3F-5569-7220-6570-B866B9C82456}"/>
              </a:ext>
            </a:extLst>
          </p:cNvPr>
          <p:cNvSpPr/>
          <p:nvPr/>
        </p:nvSpPr>
        <p:spPr>
          <a:xfrm>
            <a:off x="3689600" y="2628000"/>
            <a:ext cx="1602000" cy="1602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CasellaDiTesto 36">
            <a:extLst>
              <a:ext uri="{FF2B5EF4-FFF2-40B4-BE49-F238E27FC236}">
                <a16:creationId xmlns:a16="http://schemas.microsoft.com/office/drawing/2014/main" id="{2D10480C-4D3A-364F-7910-D441D8BB4B1A}"/>
              </a:ext>
            </a:extLst>
          </p:cNvPr>
          <p:cNvSpPr txBox="1"/>
          <p:nvPr/>
        </p:nvSpPr>
        <p:spPr>
          <a:xfrm>
            <a:off x="3672059" y="3001505"/>
            <a:ext cx="1711880" cy="830997"/>
          </a:xfrm>
          <a:prstGeom prst="rect">
            <a:avLst/>
          </a:prstGeom>
          <a:noFill/>
        </p:spPr>
        <p:txBody>
          <a:bodyPr wrap="none" rtlCol="0">
            <a:spAutoFit/>
          </a:bodyPr>
          <a:lstStyle/>
          <a:p>
            <a:pPr algn="ctr"/>
            <a:r>
              <a:rPr lang="it-IT" sz="2400" dirty="0">
                <a:solidFill>
                  <a:schemeClr val="bg1"/>
                </a:solidFill>
                <a:latin typeface="Times New Roman" panose="02020603050405020304" pitchFamily="18" charset="0"/>
                <a:cs typeface="Times New Roman" panose="02020603050405020304" pitchFamily="18" charset="0"/>
              </a:rPr>
              <a:t>Valutazione </a:t>
            </a:r>
          </a:p>
          <a:p>
            <a:pPr algn="ctr"/>
            <a:r>
              <a:rPr lang="it-IT" sz="2400" dirty="0">
                <a:solidFill>
                  <a:schemeClr val="bg1"/>
                </a:solidFill>
                <a:latin typeface="Times New Roman" panose="02020603050405020304" pitchFamily="18" charset="0"/>
                <a:cs typeface="Times New Roman" panose="02020603050405020304" pitchFamily="18" charset="0"/>
              </a:rPr>
              <a:t>euristica</a:t>
            </a:r>
          </a:p>
        </p:txBody>
      </p:sp>
      <p:sp>
        <p:nvSpPr>
          <p:cNvPr id="38" name="Connettore 37">
            <a:extLst>
              <a:ext uri="{FF2B5EF4-FFF2-40B4-BE49-F238E27FC236}">
                <a16:creationId xmlns:a16="http://schemas.microsoft.com/office/drawing/2014/main" id="{9BA4FB2E-E974-C717-127E-8FDD65708F4E}"/>
              </a:ext>
            </a:extLst>
          </p:cNvPr>
          <p:cNvSpPr/>
          <p:nvPr/>
        </p:nvSpPr>
        <p:spPr>
          <a:xfrm>
            <a:off x="6778400" y="2592000"/>
            <a:ext cx="1674000" cy="167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Connettore 38">
            <a:extLst>
              <a:ext uri="{FF2B5EF4-FFF2-40B4-BE49-F238E27FC236}">
                <a16:creationId xmlns:a16="http://schemas.microsoft.com/office/drawing/2014/main" id="{2C8FD474-217D-6B82-A75C-0B36B4C8B5DA}"/>
              </a:ext>
            </a:extLst>
          </p:cNvPr>
          <p:cNvSpPr/>
          <p:nvPr/>
        </p:nvSpPr>
        <p:spPr>
          <a:xfrm>
            <a:off x="6814400" y="2628000"/>
            <a:ext cx="1602000" cy="1602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CasellaDiTesto 39">
            <a:extLst>
              <a:ext uri="{FF2B5EF4-FFF2-40B4-BE49-F238E27FC236}">
                <a16:creationId xmlns:a16="http://schemas.microsoft.com/office/drawing/2014/main" id="{D9D30A65-7855-EA13-28C9-027A2E146490}"/>
              </a:ext>
            </a:extLst>
          </p:cNvPr>
          <p:cNvSpPr txBox="1"/>
          <p:nvPr/>
        </p:nvSpPr>
        <p:spPr>
          <a:xfrm>
            <a:off x="6801575" y="2992791"/>
            <a:ext cx="1601722" cy="830997"/>
          </a:xfrm>
          <a:prstGeom prst="rect">
            <a:avLst/>
          </a:prstGeom>
          <a:noFill/>
        </p:spPr>
        <p:txBody>
          <a:bodyPr wrap="none" rtlCol="0">
            <a:spAutoFit/>
          </a:bodyPr>
          <a:lstStyle/>
          <a:p>
            <a:pPr algn="ctr"/>
            <a:r>
              <a:rPr lang="it-IT" sz="2400" dirty="0">
                <a:solidFill>
                  <a:schemeClr val="bg1"/>
                </a:solidFill>
                <a:latin typeface="Times New Roman" panose="02020603050405020304" pitchFamily="18" charset="0"/>
                <a:cs typeface="Times New Roman" panose="02020603050405020304" pitchFamily="18" charset="0"/>
              </a:rPr>
              <a:t>Algoritmo</a:t>
            </a:r>
          </a:p>
          <a:p>
            <a:pPr algn="ctr"/>
            <a:r>
              <a:rPr lang="it-IT" sz="2400" dirty="0">
                <a:solidFill>
                  <a:schemeClr val="bg1"/>
                </a:solidFill>
                <a:latin typeface="Times New Roman" panose="02020603050405020304" pitchFamily="18" charset="0"/>
                <a:cs typeface="Times New Roman" panose="02020603050405020304" pitchFamily="18" charset="0"/>
              </a:rPr>
              <a:t>Alpha-Beta</a:t>
            </a:r>
          </a:p>
        </p:txBody>
      </p:sp>
      <p:sp>
        <p:nvSpPr>
          <p:cNvPr id="5" name="Connettore 4">
            <a:extLst>
              <a:ext uri="{FF2B5EF4-FFF2-40B4-BE49-F238E27FC236}">
                <a16:creationId xmlns:a16="http://schemas.microsoft.com/office/drawing/2014/main" id="{F48C9FC9-D306-4F69-530C-D68BAAFBA710}"/>
              </a:ext>
            </a:extLst>
          </p:cNvPr>
          <p:cNvSpPr/>
          <p:nvPr/>
        </p:nvSpPr>
        <p:spPr>
          <a:xfrm>
            <a:off x="38600" y="586725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Connettore 6">
            <a:extLst>
              <a:ext uri="{FF2B5EF4-FFF2-40B4-BE49-F238E27FC236}">
                <a16:creationId xmlns:a16="http://schemas.microsoft.com/office/drawing/2014/main" id="{0F9ECE8A-C2EC-57A7-5F7A-9CFB8A2CF2CE}"/>
              </a:ext>
            </a:extLst>
          </p:cNvPr>
          <p:cNvSpPr/>
          <p:nvPr/>
        </p:nvSpPr>
        <p:spPr>
          <a:xfrm>
            <a:off x="92600" y="59212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Connettore 10">
            <a:extLst>
              <a:ext uri="{FF2B5EF4-FFF2-40B4-BE49-F238E27FC236}">
                <a16:creationId xmlns:a16="http://schemas.microsoft.com/office/drawing/2014/main" id="{CC288BFE-D981-4F73-5B77-A17C8A24872B}"/>
              </a:ext>
            </a:extLst>
          </p:cNvPr>
          <p:cNvSpPr/>
          <p:nvPr/>
        </p:nvSpPr>
        <p:spPr>
          <a:xfrm>
            <a:off x="2090761" y="58672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Connettore 11">
            <a:extLst>
              <a:ext uri="{FF2B5EF4-FFF2-40B4-BE49-F238E27FC236}">
                <a16:creationId xmlns:a16="http://schemas.microsoft.com/office/drawing/2014/main" id="{BB5A583C-657F-1BED-5DC3-BA15C46C61EC}"/>
              </a:ext>
            </a:extLst>
          </p:cNvPr>
          <p:cNvSpPr/>
          <p:nvPr/>
        </p:nvSpPr>
        <p:spPr>
          <a:xfrm>
            <a:off x="2144761" y="59212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onnettore 22">
            <a:extLst>
              <a:ext uri="{FF2B5EF4-FFF2-40B4-BE49-F238E27FC236}">
                <a16:creationId xmlns:a16="http://schemas.microsoft.com/office/drawing/2014/main" id="{06DA646D-66A2-9168-551C-95BA685DD206}"/>
              </a:ext>
            </a:extLst>
          </p:cNvPr>
          <p:cNvSpPr/>
          <p:nvPr/>
        </p:nvSpPr>
        <p:spPr>
          <a:xfrm>
            <a:off x="1064600" y="588562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onnettore 23">
            <a:extLst>
              <a:ext uri="{FF2B5EF4-FFF2-40B4-BE49-F238E27FC236}">
                <a16:creationId xmlns:a16="http://schemas.microsoft.com/office/drawing/2014/main" id="{E81D0993-8C8C-DB09-51E4-DDD8F1C2D28F}"/>
              </a:ext>
            </a:extLst>
          </p:cNvPr>
          <p:cNvSpPr/>
          <p:nvPr/>
        </p:nvSpPr>
        <p:spPr>
          <a:xfrm>
            <a:off x="1118600" y="593962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28B9B5C1-B540-38E5-E4D8-0BEB52E7FB64}"/>
              </a:ext>
            </a:extLst>
          </p:cNvPr>
          <p:cNvSpPr/>
          <p:nvPr/>
        </p:nvSpPr>
        <p:spPr>
          <a:xfrm>
            <a:off x="11186400" y="21005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onnettore 25">
            <a:extLst>
              <a:ext uri="{FF2B5EF4-FFF2-40B4-BE49-F238E27FC236}">
                <a16:creationId xmlns:a16="http://schemas.microsoft.com/office/drawing/2014/main" id="{6ECB2B2C-C7E0-6D18-B13C-74AAD95E7F47}"/>
              </a:ext>
            </a:extLst>
          </p:cNvPr>
          <p:cNvSpPr/>
          <p:nvPr/>
        </p:nvSpPr>
        <p:spPr>
          <a:xfrm>
            <a:off x="11240400" y="21545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onnettore 26">
            <a:extLst>
              <a:ext uri="{FF2B5EF4-FFF2-40B4-BE49-F238E27FC236}">
                <a16:creationId xmlns:a16="http://schemas.microsoft.com/office/drawing/2014/main" id="{1CB233B2-EB18-BC8B-2899-5A198436D15E}"/>
              </a:ext>
            </a:extLst>
          </p:cNvPr>
          <p:cNvSpPr/>
          <p:nvPr/>
        </p:nvSpPr>
        <p:spPr>
          <a:xfrm>
            <a:off x="11186400" y="-151482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Connettore 27">
            <a:extLst>
              <a:ext uri="{FF2B5EF4-FFF2-40B4-BE49-F238E27FC236}">
                <a16:creationId xmlns:a16="http://schemas.microsoft.com/office/drawing/2014/main" id="{DBF04CB8-BEF4-3410-D4CC-B8994261162E}"/>
              </a:ext>
            </a:extLst>
          </p:cNvPr>
          <p:cNvSpPr/>
          <p:nvPr/>
        </p:nvSpPr>
        <p:spPr>
          <a:xfrm>
            <a:off x="11240400" y="-146082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124979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283992" y="932781"/>
            <a:ext cx="7696200" cy="769441"/>
          </a:xfrm>
          <a:prstGeom prst="rect">
            <a:avLst/>
          </a:prstGeom>
          <a:noFill/>
        </p:spPr>
        <p:txBody>
          <a:bodyPr wrap="square" rtlCol="0">
            <a:spAutoFit/>
          </a:bodyPr>
          <a:lstStyle/>
          <a:p>
            <a:pPr algn="ctr"/>
            <a:r>
              <a:rPr lang="it-IT" sz="4400" dirty="0">
                <a:latin typeface="Times New Roman" panose="02020603050405020304" pitchFamily="18" charset="0"/>
                <a:cs typeface="Times New Roman" panose="02020603050405020304" pitchFamily="18" charset="0"/>
              </a:rPr>
              <a:t>Rappresentazioni delle posizioni</a:t>
            </a:r>
          </a:p>
        </p:txBody>
      </p:sp>
      <p:pic>
        <p:nvPicPr>
          <p:cNvPr id="7" name="Immagine 6">
            <a:extLst>
              <a:ext uri="{FF2B5EF4-FFF2-40B4-BE49-F238E27FC236}">
                <a16:creationId xmlns:a16="http://schemas.microsoft.com/office/drawing/2014/main" id="{955717B1-9994-6812-8C81-82351F93555B}"/>
              </a:ext>
            </a:extLst>
          </p:cNvPr>
          <p:cNvPicPr>
            <a:picLocks noChangeAspect="1"/>
          </p:cNvPicPr>
          <p:nvPr/>
        </p:nvPicPr>
        <p:blipFill>
          <a:blip r:embed="rId3"/>
          <a:stretch>
            <a:fillRect/>
          </a:stretch>
        </p:blipFill>
        <p:spPr>
          <a:xfrm>
            <a:off x="4389374" y="1915148"/>
            <a:ext cx="3485437" cy="1722216"/>
          </a:xfrm>
          <a:prstGeom prst="rect">
            <a:avLst/>
          </a:prstGeom>
        </p:spPr>
      </p:pic>
      <p:sp>
        <p:nvSpPr>
          <p:cNvPr id="11" name="Rettangolo 10">
            <a:extLst>
              <a:ext uri="{FF2B5EF4-FFF2-40B4-BE49-F238E27FC236}">
                <a16:creationId xmlns:a16="http://schemas.microsoft.com/office/drawing/2014/main" id="{7A1D1758-A96D-6FC7-977B-E4E655E9E252}"/>
              </a:ext>
            </a:extLst>
          </p:cNvPr>
          <p:cNvSpPr/>
          <p:nvPr/>
        </p:nvSpPr>
        <p:spPr>
          <a:xfrm>
            <a:off x="2691745" y="4316006"/>
            <a:ext cx="1697630" cy="685192"/>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err="1">
                <a:latin typeface="Times New Roman" panose="02020603050405020304" pitchFamily="18" charset="0"/>
                <a:cs typeface="Times New Roman" panose="02020603050405020304" pitchFamily="18" charset="0"/>
              </a:rPr>
              <a:t>Game_Position</a:t>
            </a:r>
            <a:endParaRPr lang="it-IT" b="1" dirty="0">
              <a:latin typeface="Times New Roman" panose="02020603050405020304" pitchFamily="18" charset="0"/>
              <a:cs typeface="Times New Roman" panose="02020603050405020304" pitchFamily="18" charset="0"/>
            </a:endParaRPr>
          </a:p>
        </p:txBody>
      </p:sp>
      <p:sp>
        <p:nvSpPr>
          <p:cNvPr id="12" name="Rettangolo 11">
            <a:extLst>
              <a:ext uri="{FF2B5EF4-FFF2-40B4-BE49-F238E27FC236}">
                <a16:creationId xmlns:a16="http://schemas.microsoft.com/office/drawing/2014/main" id="{1533E106-7793-D6BD-1AE9-0FB869ECF62A}"/>
              </a:ext>
            </a:extLst>
          </p:cNvPr>
          <p:cNvSpPr/>
          <p:nvPr/>
        </p:nvSpPr>
        <p:spPr>
          <a:xfrm>
            <a:off x="5106533" y="4297975"/>
            <a:ext cx="1574717" cy="685192"/>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err="1">
                <a:latin typeface="Times New Roman" panose="02020603050405020304" pitchFamily="18" charset="0"/>
                <a:cs typeface="Times New Roman" panose="02020603050405020304" pitchFamily="18" charset="0"/>
              </a:rPr>
              <a:t>Ai_Position</a:t>
            </a:r>
            <a:endParaRPr lang="it-IT" b="1" dirty="0">
              <a:latin typeface="Times New Roman" panose="02020603050405020304" pitchFamily="18" charset="0"/>
              <a:cs typeface="Times New Roman" panose="02020603050405020304" pitchFamily="18" charset="0"/>
            </a:endParaRPr>
          </a:p>
        </p:txBody>
      </p:sp>
      <p:sp>
        <p:nvSpPr>
          <p:cNvPr id="13" name="Rettangolo 12">
            <a:extLst>
              <a:ext uri="{FF2B5EF4-FFF2-40B4-BE49-F238E27FC236}">
                <a16:creationId xmlns:a16="http://schemas.microsoft.com/office/drawing/2014/main" id="{38C9FBD1-798E-0261-3ACB-11278D802F62}"/>
              </a:ext>
            </a:extLst>
          </p:cNvPr>
          <p:cNvSpPr/>
          <p:nvPr/>
        </p:nvSpPr>
        <p:spPr>
          <a:xfrm>
            <a:off x="7320994" y="4297975"/>
            <a:ext cx="1714078" cy="685192"/>
          </a:xfrm>
          <a:prstGeom prst="rect">
            <a:avLst/>
          </a:prstGeom>
          <a:solidFill>
            <a:schemeClr val="accent5">
              <a:lumMod val="20000"/>
              <a:lumOff val="8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1" dirty="0" err="1">
                <a:latin typeface="Times New Roman" panose="02020603050405020304" pitchFamily="18" charset="0"/>
                <a:cs typeface="Times New Roman" panose="02020603050405020304" pitchFamily="18" charset="0"/>
              </a:rPr>
              <a:t>Player_position</a:t>
            </a:r>
            <a:endParaRPr lang="it-IT" b="1" dirty="0">
              <a:latin typeface="Times New Roman" panose="02020603050405020304" pitchFamily="18" charset="0"/>
              <a:cs typeface="Times New Roman" panose="02020603050405020304" pitchFamily="18" charset="0"/>
            </a:endParaRPr>
          </a:p>
        </p:txBody>
      </p:sp>
      <p:sp>
        <p:nvSpPr>
          <p:cNvPr id="15" name="CasellaDiTesto 14">
            <a:extLst>
              <a:ext uri="{FF2B5EF4-FFF2-40B4-BE49-F238E27FC236}">
                <a16:creationId xmlns:a16="http://schemas.microsoft.com/office/drawing/2014/main" id="{18715B07-0F0C-2609-335B-8C669957DB9C}"/>
              </a:ext>
            </a:extLst>
          </p:cNvPr>
          <p:cNvSpPr txBox="1"/>
          <p:nvPr/>
        </p:nvSpPr>
        <p:spPr>
          <a:xfrm>
            <a:off x="4454723" y="4473936"/>
            <a:ext cx="615810" cy="369332"/>
          </a:xfrm>
          <a:prstGeom prst="rect">
            <a:avLst/>
          </a:prstGeom>
          <a:noFill/>
        </p:spPr>
        <p:txBody>
          <a:bodyPr wrap="none" rtlCol="0">
            <a:spAutoFit/>
          </a:bodyPr>
          <a:lstStyle/>
          <a:p>
            <a:r>
              <a:rPr lang="it-IT" dirty="0"/>
              <a:t>XOR</a:t>
            </a:r>
          </a:p>
        </p:txBody>
      </p:sp>
      <p:sp>
        <p:nvSpPr>
          <p:cNvPr id="16" name="CasellaDiTesto 15">
            <a:extLst>
              <a:ext uri="{FF2B5EF4-FFF2-40B4-BE49-F238E27FC236}">
                <a16:creationId xmlns:a16="http://schemas.microsoft.com/office/drawing/2014/main" id="{DD5460BF-9A0B-0F19-EA55-5BF1E6257634}"/>
              </a:ext>
            </a:extLst>
          </p:cNvPr>
          <p:cNvSpPr txBox="1"/>
          <p:nvPr/>
        </p:nvSpPr>
        <p:spPr>
          <a:xfrm>
            <a:off x="6870606" y="4396992"/>
            <a:ext cx="377026" cy="523220"/>
          </a:xfrm>
          <a:prstGeom prst="rect">
            <a:avLst/>
          </a:prstGeom>
          <a:noFill/>
        </p:spPr>
        <p:txBody>
          <a:bodyPr wrap="none" rtlCol="0">
            <a:spAutoFit/>
          </a:bodyPr>
          <a:lstStyle/>
          <a:p>
            <a:r>
              <a:rPr lang="it-IT" sz="2800" dirty="0"/>
              <a:t>=</a:t>
            </a:r>
            <a:endParaRPr lang="it-IT" dirty="0"/>
          </a:p>
        </p:txBody>
      </p:sp>
      <p:sp>
        <p:nvSpPr>
          <p:cNvPr id="19" name="Connettore 18">
            <a:extLst>
              <a:ext uri="{FF2B5EF4-FFF2-40B4-BE49-F238E27FC236}">
                <a16:creationId xmlns:a16="http://schemas.microsoft.com/office/drawing/2014/main" id="{75E547CC-DD47-DF57-6296-336FD46CE53C}"/>
              </a:ext>
            </a:extLst>
          </p:cNvPr>
          <p:cNvSpPr/>
          <p:nvPr/>
        </p:nvSpPr>
        <p:spPr>
          <a:xfrm>
            <a:off x="28212" y="586664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0" name="Connettore 19">
            <a:extLst>
              <a:ext uri="{FF2B5EF4-FFF2-40B4-BE49-F238E27FC236}">
                <a16:creationId xmlns:a16="http://schemas.microsoft.com/office/drawing/2014/main" id="{733849B4-D346-2CC7-8351-8CD23B2BBA56}"/>
              </a:ext>
            </a:extLst>
          </p:cNvPr>
          <p:cNvSpPr/>
          <p:nvPr/>
        </p:nvSpPr>
        <p:spPr>
          <a:xfrm>
            <a:off x="82212" y="592064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onnettore 20">
            <a:extLst>
              <a:ext uri="{FF2B5EF4-FFF2-40B4-BE49-F238E27FC236}">
                <a16:creationId xmlns:a16="http://schemas.microsoft.com/office/drawing/2014/main" id="{EAFAD04E-B260-62C1-58B2-1162BC114EBA}"/>
              </a:ext>
            </a:extLst>
          </p:cNvPr>
          <p:cNvSpPr/>
          <p:nvPr/>
        </p:nvSpPr>
        <p:spPr>
          <a:xfrm>
            <a:off x="2102300" y="586837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Connettore 21">
            <a:extLst>
              <a:ext uri="{FF2B5EF4-FFF2-40B4-BE49-F238E27FC236}">
                <a16:creationId xmlns:a16="http://schemas.microsoft.com/office/drawing/2014/main" id="{D4A703CD-4DD5-1C10-D2A4-68DDA3234881}"/>
              </a:ext>
            </a:extLst>
          </p:cNvPr>
          <p:cNvSpPr/>
          <p:nvPr/>
        </p:nvSpPr>
        <p:spPr>
          <a:xfrm>
            <a:off x="2156300" y="592237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onnettore 22">
            <a:extLst>
              <a:ext uri="{FF2B5EF4-FFF2-40B4-BE49-F238E27FC236}">
                <a16:creationId xmlns:a16="http://schemas.microsoft.com/office/drawing/2014/main" id="{413E6BEE-65E2-031B-3F17-6128499F59E3}"/>
              </a:ext>
            </a:extLst>
          </p:cNvPr>
          <p:cNvSpPr/>
          <p:nvPr/>
        </p:nvSpPr>
        <p:spPr>
          <a:xfrm>
            <a:off x="1062100" y="586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onnettore 23">
            <a:extLst>
              <a:ext uri="{FF2B5EF4-FFF2-40B4-BE49-F238E27FC236}">
                <a16:creationId xmlns:a16="http://schemas.microsoft.com/office/drawing/2014/main" id="{E0FEE750-DE20-4747-9758-879AB53BAC29}"/>
              </a:ext>
            </a:extLst>
          </p:cNvPr>
          <p:cNvSpPr/>
          <p:nvPr/>
        </p:nvSpPr>
        <p:spPr>
          <a:xfrm>
            <a:off x="1116100" y="592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68E3CACD-1558-D52C-2334-91B917CC9B85}"/>
              </a:ext>
            </a:extLst>
          </p:cNvPr>
          <p:cNvSpPr/>
          <p:nvPr/>
        </p:nvSpPr>
        <p:spPr>
          <a:xfrm>
            <a:off x="11202000" y="208009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onnettore 25">
            <a:extLst>
              <a:ext uri="{FF2B5EF4-FFF2-40B4-BE49-F238E27FC236}">
                <a16:creationId xmlns:a16="http://schemas.microsoft.com/office/drawing/2014/main" id="{D2AF6FEA-AE79-9BE9-A6B7-79005749D5DA}"/>
              </a:ext>
            </a:extLst>
          </p:cNvPr>
          <p:cNvSpPr/>
          <p:nvPr/>
        </p:nvSpPr>
        <p:spPr>
          <a:xfrm>
            <a:off x="11256000" y="213409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Connettore 26">
            <a:extLst>
              <a:ext uri="{FF2B5EF4-FFF2-40B4-BE49-F238E27FC236}">
                <a16:creationId xmlns:a16="http://schemas.microsoft.com/office/drawing/2014/main" id="{944AE2D8-7EA5-D28F-0AD7-7BD97DD2F2C1}"/>
              </a:ext>
            </a:extLst>
          </p:cNvPr>
          <p:cNvSpPr/>
          <p:nvPr/>
        </p:nvSpPr>
        <p:spPr>
          <a:xfrm>
            <a:off x="11202000" y="105055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 name="Connettore 27">
            <a:extLst>
              <a:ext uri="{FF2B5EF4-FFF2-40B4-BE49-F238E27FC236}">
                <a16:creationId xmlns:a16="http://schemas.microsoft.com/office/drawing/2014/main" id="{9AB3CAC9-23A3-7EF5-6258-E36827ED5CDD}"/>
              </a:ext>
            </a:extLst>
          </p:cNvPr>
          <p:cNvSpPr/>
          <p:nvPr/>
        </p:nvSpPr>
        <p:spPr>
          <a:xfrm>
            <a:off x="11256000" y="110455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 name="Connettore 28">
            <a:extLst>
              <a:ext uri="{FF2B5EF4-FFF2-40B4-BE49-F238E27FC236}">
                <a16:creationId xmlns:a16="http://schemas.microsoft.com/office/drawing/2014/main" id="{62534016-8863-2C93-EDA9-C117CEBECD6F}"/>
              </a:ext>
            </a:extLst>
          </p:cNvPr>
          <p:cNvSpPr/>
          <p:nvPr/>
        </p:nvSpPr>
        <p:spPr>
          <a:xfrm>
            <a:off x="11202000" y="-162992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onnettore 29">
            <a:extLst>
              <a:ext uri="{FF2B5EF4-FFF2-40B4-BE49-F238E27FC236}">
                <a16:creationId xmlns:a16="http://schemas.microsoft.com/office/drawing/2014/main" id="{C182A4D9-5486-7E6B-81CC-CDD7CA143B52}"/>
              </a:ext>
            </a:extLst>
          </p:cNvPr>
          <p:cNvSpPr/>
          <p:nvPr/>
        </p:nvSpPr>
        <p:spPr>
          <a:xfrm>
            <a:off x="11256000" y="-157592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810810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1030680"/>
            <a:ext cx="7696200" cy="923330"/>
          </a:xfrm>
          <a:prstGeom prst="rect">
            <a:avLst/>
          </a:prstGeom>
          <a:noFill/>
        </p:spPr>
        <p:txBody>
          <a:bodyPr wrap="square" rtlCol="0">
            <a:spAutoFit/>
          </a:bodyPr>
          <a:lstStyle/>
          <a:p>
            <a:pPr algn="ctr"/>
            <a:r>
              <a:rPr lang="it-IT" sz="5400" dirty="0">
                <a:latin typeface="Times New Roman" panose="02020603050405020304" pitchFamily="18" charset="0"/>
                <a:cs typeface="Times New Roman" panose="02020603050405020304" pitchFamily="18" charset="0"/>
              </a:rPr>
              <a:t>Euristiche</a:t>
            </a:r>
          </a:p>
        </p:txBody>
      </p:sp>
      <p:sp>
        <p:nvSpPr>
          <p:cNvPr id="27" name="Rettangolo 26">
            <a:extLst>
              <a:ext uri="{FF2B5EF4-FFF2-40B4-BE49-F238E27FC236}">
                <a16:creationId xmlns:a16="http://schemas.microsoft.com/office/drawing/2014/main" id="{CFF0A468-8267-61B6-4432-7542450130B0}"/>
              </a:ext>
            </a:extLst>
          </p:cNvPr>
          <p:cNvSpPr/>
          <p:nvPr/>
        </p:nvSpPr>
        <p:spPr>
          <a:xfrm>
            <a:off x="2016000" y="2407910"/>
            <a:ext cx="2494199" cy="76118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latin typeface="Times New Roman" panose="02020603050405020304" pitchFamily="18" charset="0"/>
                <a:cs typeface="Times New Roman" panose="02020603050405020304" pitchFamily="18" charset="0"/>
              </a:rPr>
              <a:t>Valutazione Esiti</a:t>
            </a:r>
          </a:p>
        </p:txBody>
      </p:sp>
      <p:sp>
        <p:nvSpPr>
          <p:cNvPr id="28" name="Rettangolo 27">
            <a:extLst>
              <a:ext uri="{FF2B5EF4-FFF2-40B4-BE49-F238E27FC236}">
                <a16:creationId xmlns:a16="http://schemas.microsoft.com/office/drawing/2014/main" id="{52327562-61CA-7306-18D0-36DD234BFB53}"/>
              </a:ext>
            </a:extLst>
          </p:cNvPr>
          <p:cNvSpPr/>
          <p:nvPr/>
        </p:nvSpPr>
        <p:spPr>
          <a:xfrm>
            <a:off x="7745511" y="2407910"/>
            <a:ext cx="2687077" cy="76118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latin typeface="Times New Roman" panose="02020603050405020304" pitchFamily="18" charset="0"/>
                <a:cs typeface="Times New Roman" panose="02020603050405020304" pitchFamily="18" charset="0"/>
              </a:rPr>
              <a:t>Valutazione Disposizioni</a:t>
            </a:r>
          </a:p>
        </p:txBody>
      </p:sp>
      <p:sp>
        <p:nvSpPr>
          <p:cNvPr id="5" name="Rettangolo 4">
            <a:extLst>
              <a:ext uri="{FF2B5EF4-FFF2-40B4-BE49-F238E27FC236}">
                <a16:creationId xmlns:a16="http://schemas.microsoft.com/office/drawing/2014/main" id="{E76A05C6-AF7A-5853-61E1-463FD20EF6D9}"/>
              </a:ext>
            </a:extLst>
          </p:cNvPr>
          <p:cNvSpPr/>
          <p:nvPr/>
        </p:nvSpPr>
        <p:spPr>
          <a:xfrm>
            <a:off x="3451253" y="3367733"/>
            <a:ext cx="2117892" cy="51051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Times New Roman" panose="02020603050405020304" pitchFamily="18" charset="0"/>
                <a:cs typeface="Times New Roman" panose="02020603050405020304" pitchFamily="18" charset="0"/>
              </a:rPr>
              <a:t>Vittoria AI</a:t>
            </a:r>
          </a:p>
        </p:txBody>
      </p:sp>
      <p:sp>
        <p:nvSpPr>
          <p:cNvPr id="7" name="Rettangolo 6">
            <a:extLst>
              <a:ext uri="{FF2B5EF4-FFF2-40B4-BE49-F238E27FC236}">
                <a16:creationId xmlns:a16="http://schemas.microsoft.com/office/drawing/2014/main" id="{69A50308-30C3-DEF8-03A4-F6FCDAD963F3}"/>
              </a:ext>
            </a:extLst>
          </p:cNvPr>
          <p:cNvSpPr/>
          <p:nvPr/>
        </p:nvSpPr>
        <p:spPr>
          <a:xfrm>
            <a:off x="3451253" y="4076889"/>
            <a:ext cx="2117892" cy="51051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Times New Roman" panose="02020603050405020304" pitchFamily="18" charset="0"/>
                <a:cs typeface="Times New Roman" panose="02020603050405020304" pitchFamily="18" charset="0"/>
              </a:rPr>
              <a:t>Vittoria Umano</a:t>
            </a:r>
          </a:p>
        </p:txBody>
      </p:sp>
      <p:sp>
        <p:nvSpPr>
          <p:cNvPr id="11" name="Rettangolo 10">
            <a:extLst>
              <a:ext uri="{FF2B5EF4-FFF2-40B4-BE49-F238E27FC236}">
                <a16:creationId xmlns:a16="http://schemas.microsoft.com/office/drawing/2014/main" id="{EB83AC77-DAC7-61A5-3861-B879EC3D8895}"/>
              </a:ext>
            </a:extLst>
          </p:cNvPr>
          <p:cNvSpPr/>
          <p:nvPr/>
        </p:nvSpPr>
        <p:spPr>
          <a:xfrm>
            <a:off x="3451253" y="4842000"/>
            <a:ext cx="2117892" cy="51051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Times New Roman" panose="02020603050405020304" pitchFamily="18" charset="0"/>
                <a:cs typeface="Times New Roman" panose="02020603050405020304" pitchFamily="18" charset="0"/>
              </a:rPr>
              <a:t>Pareggio</a:t>
            </a:r>
          </a:p>
        </p:txBody>
      </p:sp>
      <p:cxnSp>
        <p:nvCxnSpPr>
          <p:cNvPr id="13" name="Connettore diritto 12">
            <a:extLst>
              <a:ext uri="{FF2B5EF4-FFF2-40B4-BE49-F238E27FC236}">
                <a16:creationId xmlns:a16="http://schemas.microsoft.com/office/drawing/2014/main" id="{852F6C6F-4E6D-232A-E45B-980803056D43}"/>
              </a:ext>
            </a:extLst>
          </p:cNvPr>
          <p:cNvCxnSpPr>
            <a:cxnSpLocks/>
          </p:cNvCxnSpPr>
          <p:nvPr/>
        </p:nvCxnSpPr>
        <p:spPr>
          <a:xfrm>
            <a:off x="2570200" y="3169090"/>
            <a:ext cx="0" cy="1928166"/>
          </a:xfrm>
          <a:prstGeom prst="line">
            <a:avLst/>
          </a:prstGeom>
        </p:spPr>
        <p:style>
          <a:lnRef idx="2">
            <a:schemeClr val="dk1"/>
          </a:lnRef>
          <a:fillRef idx="0">
            <a:schemeClr val="dk1"/>
          </a:fillRef>
          <a:effectRef idx="1">
            <a:schemeClr val="dk1"/>
          </a:effectRef>
          <a:fontRef idx="minor">
            <a:schemeClr val="tx1"/>
          </a:fontRef>
        </p:style>
      </p:cxnSp>
      <p:cxnSp>
        <p:nvCxnSpPr>
          <p:cNvPr id="15" name="Connettore diritto 14">
            <a:extLst>
              <a:ext uri="{FF2B5EF4-FFF2-40B4-BE49-F238E27FC236}">
                <a16:creationId xmlns:a16="http://schemas.microsoft.com/office/drawing/2014/main" id="{FB83AF19-7F00-F6CF-F185-6063D8FB094A}"/>
              </a:ext>
            </a:extLst>
          </p:cNvPr>
          <p:cNvCxnSpPr>
            <a:cxnSpLocks/>
            <a:endCxn id="11" idx="1"/>
          </p:cNvCxnSpPr>
          <p:nvPr/>
        </p:nvCxnSpPr>
        <p:spPr>
          <a:xfrm>
            <a:off x="2570200" y="5097257"/>
            <a:ext cx="881053" cy="0"/>
          </a:xfrm>
          <a:prstGeom prst="line">
            <a:avLst/>
          </a:prstGeom>
        </p:spPr>
        <p:style>
          <a:lnRef idx="2">
            <a:schemeClr val="dk1"/>
          </a:lnRef>
          <a:fillRef idx="0">
            <a:schemeClr val="dk1"/>
          </a:fillRef>
          <a:effectRef idx="1">
            <a:schemeClr val="dk1"/>
          </a:effectRef>
          <a:fontRef idx="minor">
            <a:schemeClr val="tx1"/>
          </a:fontRef>
        </p:style>
      </p:cxnSp>
      <p:cxnSp>
        <p:nvCxnSpPr>
          <p:cNvPr id="20" name="Connettore diritto 19">
            <a:extLst>
              <a:ext uri="{FF2B5EF4-FFF2-40B4-BE49-F238E27FC236}">
                <a16:creationId xmlns:a16="http://schemas.microsoft.com/office/drawing/2014/main" id="{B07F2769-AC31-CB7D-FCAE-C0940649DB1C}"/>
              </a:ext>
            </a:extLst>
          </p:cNvPr>
          <p:cNvCxnSpPr>
            <a:cxnSpLocks/>
          </p:cNvCxnSpPr>
          <p:nvPr/>
        </p:nvCxnSpPr>
        <p:spPr>
          <a:xfrm>
            <a:off x="2570200" y="4332145"/>
            <a:ext cx="881053" cy="0"/>
          </a:xfrm>
          <a:prstGeom prst="line">
            <a:avLst/>
          </a:prstGeom>
        </p:spPr>
        <p:style>
          <a:lnRef idx="2">
            <a:schemeClr val="dk1"/>
          </a:lnRef>
          <a:fillRef idx="0">
            <a:schemeClr val="dk1"/>
          </a:fillRef>
          <a:effectRef idx="1">
            <a:schemeClr val="dk1"/>
          </a:effectRef>
          <a:fontRef idx="minor">
            <a:schemeClr val="tx1"/>
          </a:fontRef>
        </p:style>
      </p:cxnSp>
      <p:cxnSp>
        <p:nvCxnSpPr>
          <p:cNvPr id="21" name="Connettore diritto 20">
            <a:extLst>
              <a:ext uri="{FF2B5EF4-FFF2-40B4-BE49-F238E27FC236}">
                <a16:creationId xmlns:a16="http://schemas.microsoft.com/office/drawing/2014/main" id="{DC20C844-06E3-7793-2F84-C95A345BC9D1}"/>
              </a:ext>
            </a:extLst>
          </p:cNvPr>
          <p:cNvCxnSpPr>
            <a:cxnSpLocks/>
          </p:cNvCxnSpPr>
          <p:nvPr/>
        </p:nvCxnSpPr>
        <p:spPr>
          <a:xfrm>
            <a:off x="2570200" y="3619328"/>
            <a:ext cx="881053" cy="0"/>
          </a:xfrm>
          <a:prstGeom prst="line">
            <a:avLst/>
          </a:prstGeom>
        </p:spPr>
        <p:style>
          <a:lnRef idx="2">
            <a:schemeClr val="dk1"/>
          </a:lnRef>
          <a:fillRef idx="0">
            <a:schemeClr val="dk1"/>
          </a:fillRef>
          <a:effectRef idx="1">
            <a:schemeClr val="dk1"/>
          </a:effectRef>
          <a:fontRef idx="minor">
            <a:schemeClr val="tx1"/>
          </a:fontRef>
        </p:style>
      </p:cxnSp>
      <p:sp>
        <p:nvSpPr>
          <p:cNvPr id="36" name="Rettangolo 35">
            <a:extLst>
              <a:ext uri="{FF2B5EF4-FFF2-40B4-BE49-F238E27FC236}">
                <a16:creationId xmlns:a16="http://schemas.microsoft.com/office/drawing/2014/main" id="{FB3692E6-88F8-7D27-DB97-D8CFEBA4F89C}"/>
              </a:ext>
            </a:extLst>
          </p:cNvPr>
          <p:cNvSpPr/>
          <p:nvPr/>
        </p:nvSpPr>
        <p:spPr>
          <a:xfrm>
            <a:off x="6450197" y="3443419"/>
            <a:ext cx="2117892" cy="50206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0" i="0" dirty="0">
                <a:effectLst/>
                <a:latin typeface="Times New Roman" panose="02020603050405020304" pitchFamily="18" charset="0"/>
                <a:cs typeface="Times New Roman" panose="02020603050405020304" pitchFamily="18" charset="0"/>
              </a:rPr>
              <a:t>score </a:t>
            </a:r>
            <a:r>
              <a:rPr lang="it-IT" b="0" i="0" dirty="0" err="1">
                <a:effectLst/>
                <a:latin typeface="Times New Roman" panose="02020603050405020304" pitchFamily="18" charset="0"/>
                <a:cs typeface="Times New Roman" panose="02020603050405020304" pitchFamily="18" charset="0"/>
              </a:rPr>
              <a:t>near</a:t>
            </a:r>
            <a:r>
              <a:rPr lang="it-IT" b="0" i="0" dirty="0">
                <a:effectLst/>
                <a:latin typeface="Times New Roman" panose="02020603050405020304" pitchFamily="18" charset="0"/>
                <a:cs typeface="Times New Roman" panose="02020603050405020304" pitchFamily="18" charset="0"/>
              </a:rPr>
              <a:t> </a:t>
            </a:r>
            <a:r>
              <a:rPr lang="it-IT" b="0" i="0" dirty="0" err="1">
                <a:effectLst/>
                <a:latin typeface="Times New Roman" panose="02020603050405020304" pitchFamily="18" charset="0"/>
                <a:cs typeface="Times New Roman" panose="02020603050405020304" pitchFamily="18" charset="0"/>
              </a:rPr>
              <a:t>winning</a:t>
            </a:r>
            <a:endParaRPr lang="it-IT" dirty="0">
              <a:latin typeface="Times New Roman" panose="02020603050405020304" pitchFamily="18" charset="0"/>
              <a:cs typeface="Times New Roman" panose="02020603050405020304" pitchFamily="18" charset="0"/>
            </a:endParaRPr>
          </a:p>
        </p:txBody>
      </p:sp>
      <p:sp>
        <p:nvSpPr>
          <p:cNvPr id="37" name="Rettangolo 36">
            <a:extLst>
              <a:ext uri="{FF2B5EF4-FFF2-40B4-BE49-F238E27FC236}">
                <a16:creationId xmlns:a16="http://schemas.microsoft.com/office/drawing/2014/main" id="{A7E95F60-A798-6A76-949A-02223BAB0B8A}"/>
              </a:ext>
            </a:extLst>
          </p:cNvPr>
          <p:cNvSpPr/>
          <p:nvPr/>
        </p:nvSpPr>
        <p:spPr>
          <a:xfrm>
            <a:off x="9687406" y="3434968"/>
            <a:ext cx="2117892" cy="51051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b="0" i="0" dirty="0" err="1">
                <a:effectLst/>
                <a:latin typeface="Times New Roman" panose="02020603050405020304" pitchFamily="18" charset="0"/>
                <a:cs typeface="Times New Roman" panose="02020603050405020304" pitchFamily="18" charset="0"/>
              </a:rPr>
              <a:t>calculate</a:t>
            </a:r>
            <a:r>
              <a:rPr lang="it-IT" b="0" i="0" dirty="0">
                <a:effectLst/>
                <a:latin typeface="Times New Roman" panose="02020603050405020304" pitchFamily="18" charset="0"/>
                <a:cs typeface="Times New Roman" panose="02020603050405020304" pitchFamily="18" charset="0"/>
              </a:rPr>
              <a:t> </a:t>
            </a:r>
            <a:r>
              <a:rPr lang="it-IT" b="0" i="0" dirty="0" err="1">
                <a:effectLst/>
                <a:latin typeface="Times New Roman" panose="02020603050405020304" pitchFamily="18" charset="0"/>
                <a:cs typeface="Times New Roman" panose="02020603050405020304" pitchFamily="18" charset="0"/>
              </a:rPr>
              <a:t>positional</a:t>
            </a:r>
            <a:r>
              <a:rPr lang="it-IT" b="0" i="0" dirty="0">
                <a:effectLst/>
                <a:latin typeface="Times New Roman" panose="02020603050405020304" pitchFamily="18" charset="0"/>
                <a:cs typeface="Times New Roman" panose="02020603050405020304" pitchFamily="18" charset="0"/>
              </a:rPr>
              <a:t> score</a:t>
            </a:r>
            <a:endParaRPr lang="it-IT" dirty="0">
              <a:latin typeface="Times New Roman" panose="02020603050405020304" pitchFamily="18" charset="0"/>
              <a:cs typeface="Times New Roman" panose="02020603050405020304" pitchFamily="18" charset="0"/>
            </a:endParaRPr>
          </a:p>
        </p:txBody>
      </p:sp>
      <p:cxnSp>
        <p:nvCxnSpPr>
          <p:cNvPr id="39" name="Connettore diritto 38">
            <a:extLst>
              <a:ext uri="{FF2B5EF4-FFF2-40B4-BE49-F238E27FC236}">
                <a16:creationId xmlns:a16="http://schemas.microsoft.com/office/drawing/2014/main" id="{55DB8D33-6FEE-194A-9B1E-389062EF38FD}"/>
              </a:ext>
            </a:extLst>
          </p:cNvPr>
          <p:cNvCxnSpPr>
            <a:stCxn id="37" idx="2"/>
          </p:cNvCxnSpPr>
          <p:nvPr/>
        </p:nvCxnSpPr>
        <p:spPr>
          <a:xfrm>
            <a:off x="10746352" y="3945481"/>
            <a:ext cx="2330" cy="1047860"/>
          </a:xfrm>
          <a:prstGeom prst="line">
            <a:avLst/>
          </a:prstGeom>
        </p:spPr>
        <p:style>
          <a:lnRef idx="2">
            <a:schemeClr val="dk1"/>
          </a:lnRef>
          <a:fillRef idx="0">
            <a:schemeClr val="dk1"/>
          </a:fillRef>
          <a:effectRef idx="1">
            <a:schemeClr val="dk1"/>
          </a:effectRef>
          <a:fontRef idx="minor">
            <a:schemeClr val="tx1"/>
          </a:fontRef>
        </p:style>
      </p:cxnSp>
      <p:cxnSp>
        <p:nvCxnSpPr>
          <p:cNvPr id="41" name="Connettore diritto 40">
            <a:extLst>
              <a:ext uri="{FF2B5EF4-FFF2-40B4-BE49-F238E27FC236}">
                <a16:creationId xmlns:a16="http://schemas.microsoft.com/office/drawing/2014/main" id="{CD5A573B-EF6B-2A92-25C7-D93F6BC27B01}"/>
              </a:ext>
            </a:extLst>
          </p:cNvPr>
          <p:cNvCxnSpPr/>
          <p:nvPr/>
        </p:nvCxnSpPr>
        <p:spPr>
          <a:xfrm flipH="1">
            <a:off x="9914965" y="4993341"/>
            <a:ext cx="833717" cy="0"/>
          </a:xfrm>
          <a:prstGeom prst="line">
            <a:avLst/>
          </a:prstGeom>
        </p:spPr>
        <p:style>
          <a:lnRef idx="2">
            <a:schemeClr val="dk1"/>
          </a:lnRef>
          <a:fillRef idx="0">
            <a:schemeClr val="dk1"/>
          </a:fillRef>
          <a:effectRef idx="1">
            <a:schemeClr val="dk1"/>
          </a:effectRef>
          <a:fontRef idx="minor">
            <a:schemeClr val="tx1"/>
          </a:fontRef>
        </p:style>
      </p:cxnSp>
      <p:sp>
        <p:nvSpPr>
          <p:cNvPr id="42" name="Rettangolo 41">
            <a:extLst>
              <a:ext uri="{FF2B5EF4-FFF2-40B4-BE49-F238E27FC236}">
                <a16:creationId xmlns:a16="http://schemas.microsoft.com/office/drawing/2014/main" id="{3D73F2D6-F243-51F5-82A3-F0FCFAB91ADD}"/>
              </a:ext>
            </a:extLst>
          </p:cNvPr>
          <p:cNvSpPr/>
          <p:nvPr/>
        </p:nvSpPr>
        <p:spPr>
          <a:xfrm>
            <a:off x="8110259" y="4742310"/>
            <a:ext cx="2117892" cy="50206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Times New Roman" panose="02020603050405020304" pitchFamily="18" charset="0"/>
                <a:cs typeface="Times New Roman" panose="02020603050405020304" pitchFamily="18" charset="0"/>
              </a:rPr>
              <a:t>Blocco Avversario</a:t>
            </a:r>
          </a:p>
        </p:txBody>
      </p:sp>
      <p:cxnSp>
        <p:nvCxnSpPr>
          <p:cNvPr id="43" name="Connettore diritto 42">
            <a:extLst>
              <a:ext uri="{FF2B5EF4-FFF2-40B4-BE49-F238E27FC236}">
                <a16:creationId xmlns:a16="http://schemas.microsoft.com/office/drawing/2014/main" id="{ABE1E155-D57B-2758-1D45-3750285BFE73}"/>
              </a:ext>
            </a:extLst>
          </p:cNvPr>
          <p:cNvCxnSpPr>
            <a:cxnSpLocks/>
          </p:cNvCxnSpPr>
          <p:nvPr/>
        </p:nvCxnSpPr>
        <p:spPr>
          <a:xfrm>
            <a:off x="9126582" y="3155779"/>
            <a:ext cx="0" cy="533132"/>
          </a:xfrm>
          <a:prstGeom prst="line">
            <a:avLst/>
          </a:prstGeom>
        </p:spPr>
        <p:style>
          <a:lnRef idx="2">
            <a:schemeClr val="dk1"/>
          </a:lnRef>
          <a:fillRef idx="0">
            <a:schemeClr val="dk1"/>
          </a:fillRef>
          <a:effectRef idx="1">
            <a:schemeClr val="dk1"/>
          </a:effectRef>
          <a:fontRef idx="minor">
            <a:schemeClr val="tx1"/>
          </a:fontRef>
        </p:style>
      </p:cxnSp>
      <p:cxnSp>
        <p:nvCxnSpPr>
          <p:cNvPr id="45" name="Connettore diritto 44">
            <a:extLst>
              <a:ext uri="{FF2B5EF4-FFF2-40B4-BE49-F238E27FC236}">
                <a16:creationId xmlns:a16="http://schemas.microsoft.com/office/drawing/2014/main" id="{B9527DC5-8BD8-7340-CCEA-40F2A1BDA4F0}"/>
              </a:ext>
            </a:extLst>
          </p:cNvPr>
          <p:cNvCxnSpPr>
            <a:cxnSpLocks/>
            <a:stCxn id="37" idx="1"/>
            <a:endCxn id="36" idx="3"/>
          </p:cNvCxnSpPr>
          <p:nvPr/>
        </p:nvCxnSpPr>
        <p:spPr>
          <a:xfrm flipH="1">
            <a:off x="8568089" y="3690225"/>
            <a:ext cx="1119317" cy="4225"/>
          </a:xfrm>
          <a:prstGeom prst="line">
            <a:avLst/>
          </a:prstGeom>
        </p:spPr>
        <p:style>
          <a:lnRef idx="2">
            <a:schemeClr val="dk1"/>
          </a:lnRef>
          <a:fillRef idx="0">
            <a:schemeClr val="dk1"/>
          </a:fillRef>
          <a:effectRef idx="1">
            <a:schemeClr val="dk1"/>
          </a:effectRef>
          <a:fontRef idx="minor">
            <a:schemeClr val="tx1"/>
          </a:fontRef>
        </p:style>
      </p:cxnSp>
      <p:cxnSp>
        <p:nvCxnSpPr>
          <p:cNvPr id="12" name="Connettore diritto 11">
            <a:extLst>
              <a:ext uri="{FF2B5EF4-FFF2-40B4-BE49-F238E27FC236}">
                <a16:creationId xmlns:a16="http://schemas.microsoft.com/office/drawing/2014/main" id="{81C22F07-9A0F-0D0B-C3C4-4D20F819C605}"/>
              </a:ext>
            </a:extLst>
          </p:cNvPr>
          <p:cNvCxnSpPr/>
          <p:nvPr/>
        </p:nvCxnSpPr>
        <p:spPr>
          <a:xfrm>
            <a:off x="7372032" y="3945481"/>
            <a:ext cx="2330" cy="1047860"/>
          </a:xfrm>
          <a:prstGeom prst="line">
            <a:avLst/>
          </a:prstGeom>
        </p:spPr>
        <p:style>
          <a:lnRef idx="2">
            <a:schemeClr val="dk1"/>
          </a:lnRef>
          <a:fillRef idx="0">
            <a:schemeClr val="dk1"/>
          </a:fillRef>
          <a:effectRef idx="1">
            <a:schemeClr val="dk1"/>
          </a:effectRef>
          <a:fontRef idx="minor">
            <a:schemeClr val="tx1"/>
          </a:fontRef>
        </p:style>
      </p:cxnSp>
      <p:cxnSp>
        <p:nvCxnSpPr>
          <p:cNvPr id="14" name="Connettore diritto 13">
            <a:extLst>
              <a:ext uri="{FF2B5EF4-FFF2-40B4-BE49-F238E27FC236}">
                <a16:creationId xmlns:a16="http://schemas.microsoft.com/office/drawing/2014/main" id="{FC3194B1-AFAF-70C2-4594-5370A05D891D}"/>
              </a:ext>
            </a:extLst>
          </p:cNvPr>
          <p:cNvCxnSpPr>
            <a:cxnSpLocks/>
            <a:stCxn id="42" idx="1"/>
          </p:cNvCxnSpPr>
          <p:nvPr/>
        </p:nvCxnSpPr>
        <p:spPr>
          <a:xfrm flipH="1">
            <a:off x="7371521" y="4993341"/>
            <a:ext cx="738738" cy="0"/>
          </a:xfrm>
          <a:prstGeom prst="line">
            <a:avLst/>
          </a:prstGeom>
        </p:spPr>
        <p:style>
          <a:lnRef idx="2">
            <a:schemeClr val="dk1"/>
          </a:lnRef>
          <a:fillRef idx="0">
            <a:schemeClr val="dk1"/>
          </a:fillRef>
          <a:effectRef idx="1">
            <a:schemeClr val="dk1"/>
          </a:effectRef>
          <a:fontRef idx="minor">
            <a:schemeClr val="tx1"/>
          </a:fontRef>
        </p:style>
      </p:cxnSp>
      <p:sp>
        <p:nvSpPr>
          <p:cNvPr id="40" name="Connettore 39">
            <a:extLst>
              <a:ext uri="{FF2B5EF4-FFF2-40B4-BE49-F238E27FC236}">
                <a16:creationId xmlns:a16="http://schemas.microsoft.com/office/drawing/2014/main" id="{D9EC505A-2477-6545-1F0B-CF8B56550B84}"/>
              </a:ext>
            </a:extLst>
          </p:cNvPr>
          <p:cNvSpPr/>
          <p:nvPr/>
        </p:nvSpPr>
        <p:spPr>
          <a:xfrm>
            <a:off x="11173065" y="1042311"/>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Connettore 43">
            <a:extLst>
              <a:ext uri="{FF2B5EF4-FFF2-40B4-BE49-F238E27FC236}">
                <a16:creationId xmlns:a16="http://schemas.microsoft.com/office/drawing/2014/main" id="{7736FBEC-DA56-72B7-4F8D-1815ED122AE4}"/>
              </a:ext>
            </a:extLst>
          </p:cNvPr>
          <p:cNvSpPr/>
          <p:nvPr/>
        </p:nvSpPr>
        <p:spPr>
          <a:xfrm>
            <a:off x="11227065" y="1096311"/>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Connettore 45">
            <a:extLst>
              <a:ext uri="{FF2B5EF4-FFF2-40B4-BE49-F238E27FC236}">
                <a16:creationId xmlns:a16="http://schemas.microsoft.com/office/drawing/2014/main" id="{3F99C46C-FB09-BAD1-498A-5EF491FC794B}"/>
              </a:ext>
            </a:extLst>
          </p:cNvPr>
          <p:cNvSpPr/>
          <p:nvPr/>
        </p:nvSpPr>
        <p:spPr>
          <a:xfrm>
            <a:off x="11203400" y="2268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Connettore 46">
            <a:extLst>
              <a:ext uri="{FF2B5EF4-FFF2-40B4-BE49-F238E27FC236}">
                <a16:creationId xmlns:a16="http://schemas.microsoft.com/office/drawing/2014/main" id="{BCA32447-0A36-59DF-0CE4-368B01EB13E2}"/>
              </a:ext>
            </a:extLst>
          </p:cNvPr>
          <p:cNvSpPr/>
          <p:nvPr/>
        </p:nvSpPr>
        <p:spPr>
          <a:xfrm>
            <a:off x="11257400" y="7668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onnettore 47">
            <a:extLst>
              <a:ext uri="{FF2B5EF4-FFF2-40B4-BE49-F238E27FC236}">
                <a16:creationId xmlns:a16="http://schemas.microsoft.com/office/drawing/2014/main" id="{90731C00-9F25-BE09-34FF-DD81F1A9F2D2}"/>
              </a:ext>
            </a:extLst>
          </p:cNvPr>
          <p:cNvSpPr/>
          <p:nvPr/>
        </p:nvSpPr>
        <p:spPr>
          <a:xfrm>
            <a:off x="10151833" y="-161577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9" name="Connettore 48">
            <a:extLst>
              <a:ext uri="{FF2B5EF4-FFF2-40B4-BE49-F238E27FC236}">
                <a16:creationId xmlns:a16="http://schemas.microsoft.com/office/drawing/2014/main" id="{063C2B17-505B-9318-FAD8-CBC36A484875}"/>
              </a:ext>
            </a:extLst>
          </p:cNvPr>
          <p:cNvSpPr/>
          <p:nvPr/>
        </p:nvSpPr>
        <p:spPr>
          <a:xfrm>
            <a:off x="10205833" y="-156177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2" name="Connettore 51">
            <a:extLst>
              <a:ext uri="{FF2B5EF4-FFF2-40B4-BE49-F238E27FC236}">
                <a16:creationId xmlns:a16="http://schemas.microsoft.com/office/drawing/2014/main" id="{22947411-F591-4303-B095-4E3BDD9CFB57}"/>
              </a:ext>
            </a:extLst>
          </p:cNvPr>
          <p:cNvSpPr/>
          <p:nvPr/>
        </p:nvSpPr>
        <p:spPr>
          <a:xfrm>
            <a:off x="38600" y="586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onnettore 52">
            <a:extLst>
              <a:ext uri="{FF2B5EF4-FFF2-40B4-BE49-F238E27FC236}">
                <a16:creationId xmlns:a16="http://schemas.microsoft.com/office/drawing/2014/main" id="{B681B9C5-440F-4E84-5AFC-909FCDCFCB9F}"/>
              </a:ext>
            </a:extLst>
          </p:cNvPr>
          <p:cNvSpPr/>
          <p:nvPr/>
        </p:nvSpPr>
        <p:spPr>
          <a:xfrm>
            <a:off x="92600" y="592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4" name="Connettore 53">
            <a:extLst>
              <a:ext uri="{FF2B5EF4-FFF2-40B4-BE49-F238E27FC236}">
                <a16:creationId xmlns:a16="http://schemas.microsoft.com/office/drawing/2014/main" id="{CEFD9D8C-07CE-53C9-C741-78654BAEED30}"/>
              </a:ext>
            </a:extLst>
          </p:cNvPr>
          <p:cNvSpPr/>
          <p:nvPr/>
        </p:nvSpPr>
        <p:spPr>
          <a:xfrm>
            <a:off x="11204400" y="20754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Connettore 54">
            <a:extLst>
              <a:ext uri="{FF2B5EF4-FFF2-40B4-BE49-F238E27FC236}">
                <a16:creationId xmlns:a16="http://schemas.microsoft.com/office/drawing/2014/main" id="{9ED9D00E-1D9E-FECC-E2E6-77C586216CC9}"/>
              </a:ext>
            </a:extLst>
          </p:cNvPr>
          <p:cNvSpPr/>
          <p:nvPr/>
        </p:nvSpPr>
        <p:spPr>
          <a:xfrm>
            <a:off x="11258400" y="21294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Connettore 55">
            <a:extLst>
              <a:ext uri="{FF2B5EF4-FFF2-40B4-BE49-F238E27FC236}">
                <a16:creationId xmlns:a16="http://schemas.microsoft.com/office/drawing/2014/main" id="{EEC02799-8F07-A8AE-4F65-8B86E80CE76B}"/>
              </a:ext>
            </a:extLst>
          </p:cNvPr>
          <p:cNvSpPr/>
          <p:nvPr/>
        </p:nvSpPr>
        <p:spPr>
          <a:xfrm>
            <a:off x="1064600" y="586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Connettore 56">
            <a:extLst>
              <a:ext uri="{FF2B5EF4-FFF2-40B4-BE49-F238E27FC236}">
                <a16:creationId xmlns:a16="http://schemas.microsoft.com/office/drawing/2014/main" id="{C80FCE7E-917B-A4B3-4B69-81554F13FDA4}"/>
              </a:ext>
            </a:extLst>
          </p:cNvPr>
          <p:cNvSpPr/>
          <p:nvPr/>
        </p:nvSpPr>
        <p:spPr>
          <a:xfrm>
            <a:off x="1118600" y="592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Connettore 57">
            <a:extLst>
              <a:ext uri="{FF2B5EF4-FFF2-40B4-BE49-F238E27FC236}">
                <a16:creationId xmlns:a16="http://schemas.microsoft.com/office/drawing/2014/main" id="{7478F029-936D-3A94-6221-C3E6562ADA33}"/>
              </a:ext>
            </a:extLst>
          </p:cNvPr>
          <p:cNvSpPr/>
          <p:nvPr/>
        </p:nvSpPr>
        <p:spPr>
          <a:xfrm>
            <a:off x="2093200" y="588562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9" name="Connettore 58">
            <a:extLst>
              <a:ext uri="{FF2B5EF4-FFF2-40B4-BE49-F238E27FC236}">
                <a16:creationId xmlns:a16="http://schemas.microsoft.com/office/drawing/2014/main" id="{B9123DB7-3B1C-4652-4358-7D851B4A0D06}"/>
              </a:ext>
            </a:extLst>
          </p:cNvPr>
          <p:cNvSpPr/>
          <p:nvPr/>
        </p:nvSpPr>
        <p:spPr>
          <a:xfrm>
            <a:off x="2147200" y="593962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847380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806563"/>
            <a:ext cx="7696200" cy="830997"/>
          </a:xfrm>
          <a:prstGeom prst="rect">
            <a:avLst/>
          </a:prstGeom>
          <a:noFill/>
        </p:spPr>
        <p:txBody>
          <a:bodyPr wrap="square" rtlCol="0">
            <a:spAutoFit/>
          </a:bodyPr>
          <a:lstStyle/>
          <a:p>
            <a:pPr algn="ctr"/>
            <a:r>
              <a:rPr lang="it-IT" sz="4800" dirty="0">
                <a:latin typeface="Times New Roman" panose="02020603050405020304" pitchFamily="18" charset="0"/>
                <a:cs typeface="Times New Roman" panose="02020603050405020304" pitchFamily="18" charset="0"/>
              </a:rPr>
              <a:t>Potatura Alpha-Beta</a:t>
            </a:r>
          </a:p>
        </p:txBody>
      </p:sp>
      <p:sp>
        <p:nvSpPr>
          <p:cNvPr id="16" name="CasellaDiTesto 15">
            <a:extLst>
              <a:ext uri="{FF2B5EF4-FFF2-40B4-BE49-F238E27FC236}">
                <a16:creationId xmlns:a16="http://schemas.microsoft.com/office/drawing/2014/main" id="{26737AFF-1B6C-D2EA-0EA9-77C0E0351173}"/>
              </a:ext>
            </a:extLst>
          </p:cNvPr>
          <p:cNvSpPr txBox="1"/>
          <p:nvPr/>
        </p:nvSpPr>
        <p:spPr>
          <a:xfrm>
            <a:off x="5199529" y="1783792"/>
            <a:ext cx="1792941" cy="584775"/>
          </a:xfrm>
          <a:prstGeom prst="rect">
            <a:avLst/>
          </a:prstGeom>
          <a:noFill/>
        </p:spPr>
        <p:txBody>
          <a:bodyPr wrap="square" rtlCol="0">
            <a:spAutoFit/>
          </a:bodyPr>
          <a:lstStyle/>
          <a:p>
            <a:pPr algn="ctr"/>
            <a:r>
              <a:rPr lang="it-IT" sz="3200" dirty="0">
                <a:latin typeface="Times New Roman" panose="02020603050405020304" pitchFamily="18" charset="0"/>
                <a:cs typeface="Times New Roman" panose="02020603050405020304" pitchFamily="18" charset="0"/>
              </a:rPr>
              <a:t>Vantaggi</a:t>
            </a:r>
          </a:p>
        </p:txBody>
      </p:sp>
      <p:sp>
        <p:nvSpPr>
          <p:cNvPr id="19" name="Connettore 18">
            <a:extLst>
              <a:ext uri="{FF2B5EF4-FFF2-40B4-BE49-F238E27FC236}">
                <a16:creationId xmlns:a16="http://schemas.microsoft.com/office/drawing/2014/main" id="{ABB3747B-0DAE-2526-D050-DA63C537D51F}"/>
              </a:ext>
            </a:extLst>
          </p:cNvPr>
          <p:cNvSpPr/>
          <p:nvPr/>
        </p:nvSpPr>
        <p:spPr>
          <a:xfrm>
            <a:off x="7360261" y="2675710"/>
            <a:ext cx="1674000" cy="167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Connettore 21">
            <a:extLst>
              <a:ext uri="{FF2B5EF4-FFF2-40B4-BE49-F238E27FC236}">
                <a16:creationId xmlns:a16="http://schemas.microsoft.com/office/drawing/2014/main" id="{3FA5C68A-71BF-8238-ABD2-4481E66CD305}"/>
              </a:ext>
            </a:extLst>
          </p:cNvPr>
          <p:cNvSpPr/>
          <p:nvPr/>
        </p:nvSpPr>
        <p:spPr>
          <a:xfrm>
            <a:off x="7396261" y="2711710"/>
            <a:ext cx="1602000" cy="1602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CasellaDiTesto 22">
            <a:extLst>
              <a:ext uri="{FF2B5EF4-FFF2-40B4-BE49-F238E27FC236}">
                <a16:creationId xmlns:a16="http://schemas.microsoft.com/office/drawing/2014/main" id="{3C88D312-35FE-5F39-9E28-F1AC1AEBD1D0}"/>
              </a:ext>
            </a:extLst>
          </p:cNvPr>
          <p:cNvSpPr txBox="1"/>
          <p:nvPr/>
        </p:nvSpPr>
        <p:spPr>
          <a:xfrm>
            <a:off x="7540976" y="2912545"/>
            <a:ext cx="1414170" cy="1200329"/>
          </a:xfrm>
          <a:prstGeom prst="rect">
            <a:avLst/>
          </a:prstGeom>
          <a:noFill/>
        </p:spPr>
        <p:txBody>
          <a:bodyPr wrap="none" rtlCol="0">
            <a:spAutoFit/>
          </a:bodyPr>
          <a:lstStyle/>
          <a:p>
            <a:pPr algn="ctr"/>
            <a:r>
              <a:rPr lang="it-IT" sz="2400" dirty="0">
                <a:solidFill>
                  <a:schemeClr val="bg1"/>
                </a:solidFill>
                <a:latin typeface="Times New Roman" panose="02020603050405020304" pitchFamily="18" charset="0"/>
                <a:cs typeface="Times New Roman" panose="02020603050405020304" pitchFamily="18" charset="0"/>
              </a:rPr>
              <a:t>Spazio di </a:t>
            </a:r>
          </a:p>
          <a:p>
            <a:pPr algn="ctr"/>
            <a:r>
              <a:rPr lang="it-IT" sz="2400" dirty="0">
                <a:solidFill>
                  <a:schemeClr val="bg1"/>
                </a:solidFill>
                <a:latin typeface="Times New Roman" panose="02020603050405020304" pitchFamily="18" charset="0"/>
                <a:cs typeface="Times New Roman" panose="02020603050405020304" pitchFamily="18" charset="0"/>
              </a:rPr>
              <a:t>ricerca </a:t>
            </a:r>
          </a:p>
          <a:p>
            <a:pPr algn="ctr"/>
            <a:r>
              <a:rPr lang="it-IT" sz="2400" dirty="0">
                <a:solidFill>
                  <a:schemeClr val="bg1"/>
                </a:solidFill>
                <a:latin typeface="Times New Roman" panose="02020603050405020304" pitchFamily="18" charset="0"/>
                <a:cs typeface="Times New Roman" panose="02020603050405020304" pitchFamily="18" charset="0"/>
              </a:rPr>
              <a:t>ridotto</a:t>
            </a:r>
          </a:p>
        </p:txBody>
      </p:sp>
      <p:sp>
        <p:nvSpPr>
          <p:cNvPr id="24" name="Connettore 23">
            <a:extLst>
              <a:ext uri="{FF2B5EF4-FFF2-40B4-BE49-F238E27FC236}">
                <a16:creationId xmlns:a16="http://schemas.microsoft.com/office/drawing/2014/main" id="{C2556707-421E-5FCE-5B06-92E51C227F08}"/>
              </a:ext>
            </a:extLst>
          </p:cNvPr>
          <p:cNvSpPr/>
          <p:nvPr/>
        </p:nvSpPr>
        <p:spPr>
          <a:xfrm>
            <a:off x="3071051" y="2675710"/>
            <a:ext cx="1674000" cy="167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onnettore 24">
            <a:extLst>
              <a:ext uri="{FF2B5EF4-FFF2-40B4-BE49-F238E27FC236}">
                <a16:creationId xmlns:a16="http://schemas.microsoft.com/office/drawing/2014/main" id="{7465BD82-56F9-9BA2-0D46-6EBF328D0B47}"/>
              </a:ext>
            </a:extLst>
          </p:cNvPr>
          <p:cNvSpPr/>
          <p:nvPr/>
        </p:nvSpPr>
        <p:spPr>
          <a:xfrm>
            <a:off x="3107051" y="2711710"/>
            <a:ext cx="1602000" cy="1602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6" name="CasellaDiTesto 25">
            <a:extLst>
              <a:ext uri="{FF2B5EF4-FFF2-40B4-BE49-F238E27FC236}">
                <a16:creationId xmlns:a16="http://schemas.microsoft.com/office/drawing/2014/main" id="{677D7769-700D-A917-7616-5D62ABFD316C}"/>
              </a:ext>
            </a:extLst>
          </p:cNvPr>
          <p:cNvSpPr txBox="1"/>
          <p:nvPr/>
        </p:nvSpPr>
        <p:spPr>
          <a:xfrm>
            <a:off x="3184135" y="2958735"/>
            <a:ext cx="1447832" cy="1200329"/>
          </a:xfrm>
          <a:prstGeom prst="rect">
            <a:avLst/>
          </a:prstGeom>
          <a:noFill/>
        </p:spPr>
        <p:txBody>
          <a:bodyPr wrap="none" rtlCol="0">
            <a:spAutoFit/>
          </a:bodyPr>
          <a:lstStyle/>
          <a:p>
            <a:pPr algn="ctr"/>
            <a:r>
              <a:rPr lang="it-IT" sz="2400" dirty="0">
                <a:solidFill>
                  <a:schemeClr val="bg1"/>
                </a:solidFill>
                <a:latin typeface="Times New Roman" panose="02020603050405020304" pitchFamily="18" charset="0"/>
                <a:cs typeface="Times New Roman" panose="02020603050405020304" pitchFamily="18" charset="0"/>
              </a:rPr>
              <a:t>Riduzione</a:t>
            </a:r>
          </a:p>
          <a:p>
            <a:pPr algn="ctr"/>
            <a:r>
              <a:rPr lang="it-IT" sz="2400" dirty="0">
                <a:solidFill>
                  <a:schemeClr val="bg1"/>
                </a:solidFill>
                <a:latin typeface="Times New Roman" panose="02020603050405020304" pitchFamily="18" charset="0"/>
                <a:cs typeface="Times New Roman" panose="02020603050405020304" pitchFamily="18" charset="0"/>
              </a:rPr>
              <a:t>tempo di </a:t>
            </a:r>
          </a:p>
          <a:p>
            <a:pPr algn="ctr"/>
            <a:r>
              <a:rPr lang="it-IT" sz="2400" dirty="0">
                <a:solidFill>
                  <a:schemeClr val="bg1"/>
                </a:solidFill>
                <a:latin typeface="Times New Roman" panose="02020603050405020304" pitchFamily="18" charset="0"/>
                <a:cs typeface="Times New Roman" panose="02020603050405020304" pitchFamily="18" charset="0"/>
              </a:rPr>
              <a:t>calcolo</a:t>
            </a:r>
          </a:p>
        </p:txBody>
      </p:sp>
      <p:sp>
        <p:nvSpPr>
          <p:cNvPr id="29" name="Connettore 28">
            <a:extLst>
              <a:ext uri="{FF2B5EF4-FFF2-40B4-BE49-F238E27FC236}">
                <a16:creationId xmlns:a16="http://schemas.microsoft.com/office/drawing/2014/main" id="{27A11BAA-3661-726D-68DC-491A8B1F0BD3}"/>
              </a:ext>
            </a:extLst>
          </p:cNvPr>
          <p:cNvSpPr/>
          <p:nvPr/>
        </p:nvSpPr>
        <p:spPr>
          <a:xfrm>
            <a:off x="10173200" y="104121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onnettore 29">
            <a:extLst>
              <a:ext uri="{FF2B5EF4-FFF2-40B4-BE49-F238E27FC236}">
                <a16:creationId xmlns:a16="http://schemas.microsoft.com/office/drawing/2014/main" id="{1F90342D-EECA-DCAD-D9EF-00A75B8D3E50}"/>
              </a:ext>
            </a:extLst>
          </p:cNvPr>
          <p:cNvSpPr/>
          <p:nvPr/>
        </p:nvSpPr>
        <p:spPr>
          <a:xfrm>
            <a:off x="10227200" y="109521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onnettore 30">
            <a:extLst>
              <a:ext uri="{FF2B5EF4-FFF2-40B4-BE49-F238E27FC236}">
                <a16:creationId xmlns:a16="http://schemas.microsoft.com/office/drawing/2014/main" id="{92A57F01-8A5F-3134-07BA-86A3AF35279B}"/>
              </a:ext>
            </a:extLst>
          </p:cNvPr>
          <p:cNvSpPr/>
          <p:nvPr/>
        </p:nvSpPr>
        <p:spPr>
          <a:xfrm>
            <a:off x="11187100" y="5818"/>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Connettore 33">
            <a:extLst>
              <a:ext uri="{FF2B5EF4-FFF2-40B4-BE49-F238E27FC236}">
                <a16:creationId xmlns:a16="http://schemas.microsoft.com/office/drawing/2014/main" id="{B95BBAF3-DF19-DCCA-49F8-5ED2BAA5E6B9}"/>
              </a:ext>
            </a:extLst>
          </p:cNvPr>
          <p:cNvSpPr/>
          <p:nvPr/>
        </p:nvSpPr>
        <p:spPr>
          <a:xfrm>
            <a:off x="11241100" y="59818"/>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Connettore 34">
            <a:extLst>
              <a:ext uri="{FF2B5EF4-FFF2-40B4-BE49-F238E27FC236}">
                <a16:creationId xmlns:a16="http://schemas.microsoft.com/office/drawing/2014/main" id="{3CCF5488-D287-52ED-3F72-A1A749A7A2E2}"/>
              </a:ext>
            </a:extLst>
          </p:cNvPr>
          <p:cNvSpPr/>
          <p:nvPr/>
        </p:nvSpPr>
        <p:spPr>
          <a:xfrm>
            <a:off x="1049688" y="588562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Connettore 37">
            <a:extLst>
              <a:ext uri="{FF2B5EF4-FFF2-40B4-BE49-F238E27FC236}">
                <a16:creationId xmlns:a16="http://schemas.microsoft.com/office/drawing/2014/main" id="{9A14DF0B-2A13-5A46-B390-41CF1048EEB6}"/>
              </a:ext>
            </a:extLst>
          </p:cNvPr>
          <p:cNvSpPr/>
          <p:nvPr/>
        </p:nvSpPr>
        <p:spPr>
          <a:xfrm>
            <a:off x="1103688" y="593962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Connettore 39">
            <a:extLst>
              <a:ext uri="{FF2B5EF4-FFF2-40B4-BE49-F238E27FC236}">
                <a16:creationId xmlns:a16="http://schemas.microsoft.com/office/drawing/2014/main" id="{7ED029F0-71DF-1A07-4AB7-95384A6D3024}"/>
              </a:ext>
            </a:extLst>
          </p:cNvPr>
          <p:cNvSpPr/>
          <p:nvPr/>
        </p:nvSpPr>
        <p:spPr>
          <a:xfrm>
            <a:off x="11204400" y="206966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Connettore 43">
            <a:extLst>
              <a:ext uri="{FF2B5EF4-FFF2-40B4-BE49-F238E27FC236}">
                <a16:creationId xmlns:a16="http://schemas.microsoft.com/office/drawing/2014/main" id="{0236E8E7-15C9-4C0E-FCF2-2DCFCFA61352}"/>
              </a:ext>
            </a:extLst>
          </p:cNvPr>
          <p:cNvSpPr/>
          <p:nvPr/>
        </p:nvSpPr>
        <p:spPr>
          <a:xfrm>
            <a:off x="11258400" y="212366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Connettore 45">
            <a:extLst>
              <a:ext uri="{FF2B5EF4-FFF2-40B4-BE49-F238E27FC236}">
                <a16:creationId xmlns:a16="http://schemas.microsoft.com/office/drawing/2014/main" id="{AEB2772C-4C35-490A-7E82-C5A935D7B25D}"/>
              </a:ext>
            </a:extLst>
          </p:cNvPr>
          <p:cNvSpPr/>
          <p:nvPr/>
        </p:nvSpPr>
        <p:spPr>
          <a:xfrm>
            <a:off x="23688" y="5879150"/>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Connettore 46">
            <a:extLst>
              <a:ext uri="{FF2B5EF4-FFF2-40B4-BE49-F238E27FC236}">
                <a16:creationId xmlns:a16="http://schemas.microsoft.com/office/drawing/2014/main" id="{AED78EBA-1EC1-F027-1986-C059C521C090}"/>
              </a:ext>
            </a:extLst>
          </p:cNvPr>
          <p:cNvSpPr/>
          <p:nvPr/>
        </p:nvSpPr>
        <p:spPr>
          <a:xfrm>
            <a:off x="77688" y="5933150"/>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onnettore 47">
            <a:extLst>
              <a:ext uri="{FF2B5EF4-FFF2-40B4-BE49-F238E27FC236}">
                <a16:creationId xmlns:a16="http://schemas.microsoft.com/office/drawing/2014/main" id="{DD85C5D5-BEDC-FDF0-760C-212087A8CBE0}"/>
              </a:ext>
            </a:extLst>
          </p:cNvPr>
          <p:cNvSpPr/>
          <p:nvPr/>
        </p:nvSpPr>
        <p:spPr>
          <a:xfrm>
            <a:off x="2087612" y="587915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9" name="Connettore 48">
            <a:extLst>
              <a:ext uri="{FF2B5EF4-FFF2-40B4-BE49-F238E27FC236}">
                <a16:creationId xmlns:a16="http://schemas.microsoft.com/office/drawing/2014/main" id="{0256157E-F82E-FADF-DA1B-5E9AB9448B7D}"/>
              </a:ext>
            </a:extLst>
          </p:cNvPr>
          <p:cNvSpPr/>
          <p:nvPr/>
        </p:nvSpPr>
        <p:spPr>
          <a:xfrm>
            <a:off x="2141612" y="593315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Connettore 49">
            <a:extLst>
              <a:ext uri="{FF2B5EF4-FFF2-40B4-BE49-F238E27FC236}">
                <a16:creationId xmlns:a16="http://schemas.microsoft.com/office/drawing/2014/main" id="{ECE064FD-874B-A3CE-F9BE-83063592E9B6}"/>
              </a:ext>
            </a:extLst>
          </p:cNvPr>
          <p:cNvSpPr/>
          <p:nvPr/>
        </p:nvSpPr>
        <p:spPr>
          <a:xfrm>
            <a:off x="11204400" y="1065673"/>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Connettore 50">
            <a:extLst>
              <a:ext uri="{FF2B5EF4-FFF2-40B4-BE49-F238E27FC236}">
                <a16:creationId xmlns:a16="http://schemas.microsoft.com/office/drawing/2014/main" id="{C8AA43F8-5C61-52EE-6E26-98B664173655}"/>
              </a:ext>
            </a:extLst>
          </p:cNvPr>
          <p:cNvSpPr/>
          <p:nvPr/>
        </p:nvSpPr>
        <p:spPr>
          <a:xfrm>
            <a:off x="11258400" y="1119673"/>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2" name="Connettore 51">
            <a:extLst>
              <a:ext uri="{FF2B5EF4-FFF2-40B4-BE49-F238E27FC236}">
                <a16:creationId xmlns:a16="http://schemas.microsoft.com/office/drawing/2014/main" id="{98EEE51B-5C14-AB2B-FB88-A01E7DF74B77}"/>
              </a:ext>
            </a:extLst>
          </p:cNvPr>
          <p:cNvSpPr/>
          <p:nvPr/>
        </p:nvSpPr>
        <p:spPr>
          <a:xfrm>
            <a:off x="10155200" y="-169263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onnettore 52">
            <a:extLst>
              <a:ext uri="{FF2B5EF4-FFF2-40B4-BE49-F238E27FC236}">
                <a16:creationId xmlns:a16="http://schemas.microsoft.com/office/drawing/2014/main" id="{1A70234C-6335-5075-FF68-FE946F700972}"/>
              </a:ext>
            </a:extLst>
          </p:cNvPr>
          <p:cNvSpPr/>
          <p:nvPr/>
        </p:nvSpPr>
        <p:spPr>
          <a:xfrm>
            <a:off x="10209200" y="-163863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480432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4B7CB">
            <a:alpha val="30000"/>
          </a:srgbClr>
        </a:solidFill>
        <a:effectLst/>
      </p:bgPr>
    </p:bg>
    <p:spTree>
      <p:nvGrpSpPr>
        <p:cNvPr id="1" name=""/>
        <p:cNvGrpSpPr/>
        <p:nvPr/>
      </p:nvGrpSpPr>
      <p:grpSpPr>
        <a:xfrm>
          <a:off x="0" y="0"/>
          <a:ext cx="0" cy="0"/>
          <a:chOff x="0" y="0"/>
          <a:chExt cx="0" cy="0"/>
        </a:xfrm>
      </p:grpSpPr>
      <p:sp>
        <p:nvSpPr>
          <p:cNvPr id="317" name="Rettangolo 316">
            <a:extLst>
              <a:ext uri="{FF2B5EF4-FFF2-40B4-BE49-F238E27FC236}">
                <a16:creationId xmlns:a16="http://schemas.microsoft.com/office/drawing/2014/main" id="{2EDCA676-1B88-7667-0BD7-2C3B80262F98}"/>
              </a:ext>
            </a:extLst>
          </p:cNvPr>
          <p:cNvSpPr/>
          <p:nvPr/>
        </p:nvSpPr>
        <p:spPr>
          <a:xfrm>
            <a:off x="11150400" y="2040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8" name="Connettore 317">
            <a:extLst>
              <a:ext uri="{FF2B5EF4-FFF2-40B4-BE49-F238E27FC236}">
                <a16:creationId xmlns:a16="http://schemas.microsoft.com/office/drawing/2014/main" id="{9F17D078-7D25-3B5F-74B1-3385E75B0289}"/>
              </a:ext>
            </a:extLst>
          </p:cNvPr>
          <p:cNvSpPr/>
          <p:nvPr/>
        </p:nvSpPr>
        <p:spPr>
          <a:xfrm>
            <a:off x="11186400" y="2076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9" name="Connettore 318">
            <a:extLst>
              <a:ext uri="{FF2B5EF4-FFF2-40B4-BE49-F238E27FC236}">
                <a16:creationId xmlns:a16="http://schemas.microsoft.com/office/drawing/2014/main" id="{510ACD78-88A4-BD9A-1DA7-3885C844A2A3}"/>
              </a:ext>
            </a:extLst>
          </p:cNvPr>
          <p:cNvSpPr/>
          <p:nvPr/>
        </p:nvSpPr>
        <p:spPr>
          <a:xfrm>
            <a:off x="11186400" y="2076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3" name="Rettangolo 322">
            <a:extLst>
              <a:ext uri="{FF2B5EF4-FFF2-40B4-BE49-F238E27FC236}">
                <a16:creationId xmlns:a16="http://schemas.microsoft.com/office/drawing/2014/main" id="{330F99F7-0E0B-7597-1080-53AD65FE0E30}"/>
              </a:ext>
            </a:extLst>
          </p:cNvPr>
          <p:cNvSpPr/>
          <p:nvPr/>
        </p:nvSpPr>
        <p:spPr>
          <a:xfrm>
            <a:off x="101192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4" name="Connettore 323">
            <a:extLst>
              <a:ext uri="{FF2B5EF4-FFF2-40B4-BE49-F238E27FC236}">
                <a16:creationId xmlns:a16="http://schemas.microsoft.com/office/drawing/2014/main" id="{53884F50-9222-E9D7-CE1A-2220038E0B64}"/>
              </a:ext>
            </a:extLst>
          </p:cNvPr>
          <p:cNvSpPr/>
          <p:nvPr/>
        </p:nvSpPr>
        <p:spPr>
          <a:xfrm>
            <a:off x="101552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5" name="Connettore 324">
            <a:extLst>
              <a:ext uri="{FF2B5EF4-FFF2-40B4-BE49-F238E27FC236}">
                <a16:creationId xmlns:a16="http://schemas.microsoft.com/office/drawing/2014/main" id="{10FFE8C4-0F01-1053-01B2-A536239B0EF1}"/>
              </a:ext>
            </a:extLst>
          </p:cNvPr>
          <p:cNvSpPr/>
          <p:nvPr/>
        </p:nvSpPr>
        <p:spPr>
          <a:xfrm>
            <a:off x="101552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6" name="Rettangolo 325">
            <a:extLst>
              <a:ext uri="{FF2B5EF4-FFF2-40B4-BE49-F238E27FC236}">
                <a16:creationId xmlns:a16="http://schemas.microsoft.com/office/drawing/2014/main" id="{823A54D7-940E-244E-C91C-6F14BC05C789}"/>
              </a:ext>
            </a:extLst>
          </p:cNvPr>
          <p:cNvSpPr/>
          <p:nvPr/>
        </p:nvSpPr>
        <p:spPr>
          <a:xfrm>
            <a:off x="11150400" y="101418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7" name="Connettore 326">
            <a:extLst>
              <a:ext uri="{FF2B5EF4-FFF2-40B4-BE49-F238E27FC236}">
                <a16:creationId xmlns:a16="http://schemas.microsoft.com/office/drawing/2014/main" id="{01AFD814-D07F-0843-5422-1E6D6B5A56F5}"/>
              </a:ext>
            </a:extLst>
          </p:cNvPr>
          <p:cNvSpPr/>
          <p:nvPr/>
        </p:nvSpPr>
        <p:spPr>
          <a:xfrm>
            <a:off x="11186400" y="1050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8" name="Connettore 327">
            <a:extLst>
              <a:ext uri="{FF2B5EF4-FFF2-40B4-BE49-F238E27FC236}">
                <a16:creationId xmlns:a16="http://schemas.microsoft.com/office/drawing/2014/main" id="{56400269-20D6-1E1D-03EE-3557E4ACD17D}"/>
              </a:ext>
            </a:extLst>
          </p:cNvPr>
          <p:cNvSpPr/>
          <p:nvPr/>
        </p:nvSpPr>
        <p:spPr>
          <a:xfrm>
            <a:off x="11186400" y="1050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29" name="Rettangolo 328">
            <a:extLst>
              <a:ext uri="{FF2B5EF4-FFF2-40B4-BE49-F238E27FC236}">
                <a16:creationId xmlns:a16="http://schemas.microsoft.com/office/drawing/2014/main" id="{26028EDC-C814-0964-EFD0-566E4D28E3B4}"/>
              </a:ext>
            </a:extLst>
          </p:cNvPr>
          <p:cNvSpPr/>
          <p:nvPr/>
        </p:nvSpPr>
        <p:spPr>
          <a:xfrm>
            <a:off x="9093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0" name="Connettore 329">
            <a:extLst>
              <a:ext uri="{FF2B5EF4-FFF2-40B4-BE49-F238E27FC236}">
                <a16:creationId xmlns:a16="http://schemas.microsoft.com/office/drawing/2014/main" id="{103427F8-B0C1-615E-3BD7-4912681BE049}"/>
              </a:ext>
            </a:extLst>
          </p:cNvPr>
          <p:cNvSpPr/>
          <p:nvPr/>
        </p:nvSpPr>
        <p:spPr>
          <a:xfrm>
            <a:off x="9129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1" name="Connettore 330">
            <a:extLst>
              <a:ext uri="{FF2B5EF4-FFF2-40B4-BE49-F238E27FC236}">
                <a16:creationId xmlns:a16="http://schemas.microsoft.com/office/drawing/2014/main" id="{4F31C563-7FF2-F258-17C8-3154FFAB9C70}"/>
              </a:ext>
            </a:extLst>
          </p:cNvPr>
          <p:cNvSpPr/>
          <p:nvPr/>
        </p:nvSpPr>
        <p:spPr>
          <a:xfrm>
            <a:off x="9129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2" name="Rettangolo 331">
            <a:extLst>
              <a:ext uri="{FF2B5EF4-FFF2-40B4-BE49-F238E27FC236}">
                <a16:creationId xmlns:a16="http://schemas.microsoft.com/office/drawing/2014/main" id="{842BB6E6-0F3B-5C47-52F4-9605917F9016}"/>
              </a:ext>
            </a:extLst>
          </p:cNvPr>
          <p:cNvSpPr/>
          <p:nvPr/>
        </p:nvSpPr>
        <p:spPr>
          <a:xfrm>
            <a:off x="101192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3" name="Connettore 332">
            <a:extLst>
              <a:ext uri="{FF2B5EF4-FFF2-40B4-BE49-F238E27FC236}">
                <a16:creationId xmlns:a16="http://schemas.microsoft.com/office/drawing/2014/main" id="{61E643A6-6A7A-EB31-15D6-E6C3F7C43A04}"/>
              </a:ext>
            </a:extLst>
          </p:cNvPr>
          <p:cNvSpPr/>
          <p:nvPr/>
        </p:nvSpPr>
        <p:spPr>
          <a:xfrm>
            <a:off x="101552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4" name="Connettore 333">
            <a:extLst>
              <a:ext uri="{FF2B5EF4-FFF2-40B4-BE49-F238E27FC236}">
                <a16:creationId xmlns:a16="http://schemas.microsoft.com/office/drawing/2014/main" id="{9191E385-8288-A14A-FC56-5B6D72BFADC0}"/>
              </a:ext>
            </a:extLst>
          </p:cNvPr>
          <p:cNvSpPr/>
          <p:nvPr/>
        </p:nvSpPr>
        <p:spPr>
          <a:xfrm>
            <a:off x="101552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5" name="Rettangolo 334">
            <a:extLst>
              <a:ext uri="{FF2B5EF4-FFF2-40B4-BE49-F238E27FC236}">
                <a16:creationId xmlns:a16="http://schemas.microsoft.com/office/drawing/2014/main" id="{3BC767B9-F0E4-3E01-640A-E5452602FF28}"/>
              </a:ext>
            </a:extLst>
          </p:cNvPr>
          <p:cNvSpPr/>
          <p:nvPr/>
        </p:nvSpPr>
        <p:spPr>
          <a:xfrm>
            <a:off x="111504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6" name="Connettore 335">
            <a:extLst>
              <a:ext uri="{FF2B5EF4-FFF2-40B4-BE49-F238E27FC236}">
                <a16:creationId xmlns:a16="http://schemas.microsoft.com/office/drawing/2014/main" id="{6353E574-0179-E127-CF73-497AFACF4D02}"/>
              </a:ext>
            </a:extLst>
          </p:cNvPr>
          <p:cNvSpPr/>
          <p:nvPr/>
        </p:nvSpPr>
        <p:spPr>
          <a:xfrm>
            <a:off x="111864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7" name="Connettore 336">
            <a:extLst>
              <a:ext uri="{FF2B5EF4-FFF2-40B4-BE49-F238E27FC236}">
                <a16:creationId xmlns:a16="http://schemas.microsoft.com/office/drawing/2014/main" id="{6E3EB044-DAD1-4378-F1C5-3AF4D926F0E5}"/>
              </a:ext>
            </a:extLst>
          </p:cNvPr>
          <p:cNvSpPr/>
          <p:nvPr/>
        </p:nvSpPr>
        <p:spPr>
          <a:xfrm>
            <a:off x="111864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38" name="Rettangolo 337">
            <a:extLst>
              <a:ext uri="{FF2B5EF4-FFF2-40B4-BE49-F238E27FC236}">
                <a16:creationId xmlns:a16="http://schemas.microsoft.com/office/drawing/2014/main" id="{B605A1A5-7C1C-ABAA-376D-9FE66F341219}"/>
              </a:ext>
            </a:extLst>
          </p:cNvPr>
          <p:cNvSpPr/>
          <p:nvPr/>
        </p:nvSpPr>
        <p:spPr>
          <a:xfrm>
            <a:off x="8064600" y="-1182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9" name="Connettore 338">
            <a:extLst>
              <a:ext uri="{FF2B5EF4-FFF2-40B4-BE49-F238E27FC236}">
                <a16:creationId xmlns:a16="http://schemas.microsoft.com/office/drawing/2014/main" id="{41BD1842-F5B9-8EBF-1945-1053E43B5D0A}"/>
              </a:ext>
            </a:extLst>
          </p:cNvPr>
          <p:cNvSpPr/>
          <p:nvPr/>
        </p:nvSpPr>
        <p:spPr>
          <a:xfrm>
            <a:off x="8100600" y="2493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0" name="Connettore 339">
            <a:extLst>
              <a:ext uri="{FF2B5EF4-FFF2-40B4-BE49-F238E27FC236}">
                <a16:creationId xmlns:a16="http://schemas.microsoft.com/office/drawing/2014/main" id="{89B785EC-0F8D-B447-2831-3B8791D18B5D}"/>
              </a:ext>
            </a:extLst>
          </p:cNvPr>
          <p:cNvSpPr/>
          <p:nvPr/>
        </p:nvSpPr>
        <p:spPr>
          <a:xfrm>
            <a:off x="8100600" y="2418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7" name="Rettangolo 106">
            <a:extLst>
              <a:ext uri="{FF2B5EF4-FFF2-40B4-BE49-F238E27FC236}">
                <a16:creationId xmlns:a16="http://schemas.microsoft.com/office/drawing/2014/main" id="{088065A2-7880-ED81-97EA-BE4A6D9AFE7F}"/>
              </a:ext>
            </a:extLst>
          </p:cNvPr>
          <p:cNvSpPr/>
          <p:nvPr/>
        </p:nvSpPr>
        <p:spPr>
          <a:xfrm>
            <a:off x="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4" name="Connettore 113">
            <a:extLst>
              <a:ext uri="{FF2B5EF4-FFF2-40B4-BE49-F238E27FC236}">
                <a16:creationId xmlns:a16="http://schemas.microsoft.com/office/drawing/2014/main" id="{38AEB40A-FFE2-6A5D-2FB9-274EEACA901C}"/>
              </a:ext>
            </a:extLst>
          </p:cNvPr>
          <p:cNvSpPr/>
          <p:nvPr/>
        </p:nvSpPr>
        <p:spPr>
          <a:xfrm>
            <a:off x="36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8" name="Connettore 177">
            <a:extLst>
              <a:ext uri="{FF2B5EF4-FFF2-40B4-BE49-F238E27FC236}">
                <a16:creationId xmlns:a16="http://schemas.microsoft.com/office/drawing/2014/main" id="{67447D54-898E-DC92-CED1-BCCD3AE7BAC4}"/>
              </a:ext>
            </a:extLst>
          </p:cNvPr>
          <p:cNvSpPr/>
          <p:nvPr/>
        </p:nvSpPr>
        <p:spPr>
          <a:xfrm>
            <a:off x="36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87" name="Rettangolo 286">
            <a:extLst>
              <a:ext uri="{FF2B5EF4-FFF2-40B4-BE49-F238E27FC236}">
                <a16:creationId xmlns:a16="http://schemas.microsoft.com/office/drawing/2014/main" id="{66C7DB79-A136-3B00-233A-FCDBB7C08D12}"/>
              </a:ext>
            </a:extLst>
          </p:cNvPr>
          <p:cNvSpPr/>
          <p:nvPr/>
        </p:nvSpPr>
        <p:spPr>
          <a:xfrm>
            <a:off x="10260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8" name="Connettore 287">
            <a:extLst>
              <a:ext uri="{FF2B5EF4-FFF2-40B4-BE49-F238E27FC236}">
                <a16:creationId xmlns:a16="http://schemas.microsoft.com/office/drawing/2014/main" id="{CF066F0F-6624-539E-4564-AD38DBBA2CB3}"/>
              </a:ext>
            </a:extLst>
          </p:cNvPr>
          <p:cNvSpPr/>
          <p:nvPr/>
        </p:nvSpPr>
        <p:spPr>
          <a:xfrm>
            <a:off x="10620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9" name="Connettore 288">
            <a:extLst>
              <a:ext uri="{FF2B5EF4-FFF2-40B4-BE49-F238E27FC236}">
                <a16:creationId xmlns:a16="http://schemas.microsoft.com/office/drawing/2014/main" id="{BBB65C68-A522-FA1F-FE22-BEE2ED9A0018}"/>
              </a:ext>
            </a:extLst>
          </p:cNvPr>
          <p:cNvSpPr/>
          <p:nvPr/>
        </p:nvSpPr>
        <p:spPr>
          <a:xfrm>
            <a:off x="10620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0" name="Rettangolo 289">
            <a:extLst>
              <a:ext uri="{FF2B5EF4-FFF2-40B4-BE49-F238E27FC236}">
                <a16:creationId xmlns:a16="http://schemas.microsoft.com/office/drawing/2014/main" id="{08580E94-6C74-3010-2E8F-0A233925C8DE}"/>
              </a:ext>
            </a:extLst>
          </p:cNvPr>
          <p:cNvSpPr/>
          <p:nvPr/>
        </p:nvSpPr>
        <p:spPr>
          <a:xfrm>
            <a:off x="2057200" y="5832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1" name="Connettore 290">
            <a:extLst>
              <a:ext uri="{FF2B5EF4-FFF2-40B4-BE49-F238E27FC236}">
                <a16:creationId xmlns:a16="http://schemas.microsoft.com/office/drawing/2014/main" id="{8911A1AA-7DB2-9123-5925-CA996AA07A90}"/>
              </a:ext>
            </a:extLst>
          </p:cNvPr>
          <p:cNvSpPr/>
          <p:nvPr/>
        </p:nvSpPr>
        <p:spPr>
          <a:xfrm>
            <a:off x="2093200" y="5868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2" name="Connettore 291">
            <a:extLst>
              <a:ext uri="{FF2B5EF4-FFF2-40B4-BE49-F238E27FC236}">
                <a16:creationId xmlns:a16="http://schemas.microsoft.com/office/drawing/2014/main" id="{19C8FFCC-309A-B415-722F-02DE52824E77}"/>
              </a:ext>
            </a:extLst>
          </p:cNvPr>
          <p:cNvSpPr/>
          <p:nvPr/>
        </p:nvSpPr>
        <p:spPr>
          <a:xfrm>
            <a:off x="2093200" y="5868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3" name="Rettangolo 292">
            <a:extLst>
              <a:ext uri="{FF2B5EF4-FFF2-40B4-BE49-F238E27FC236}">
                <a16:creationId xmlns:a16="http://schemas.microsoft.com/office/drawing/2014/main" id="{2CD961CD-9ED3-89FD-ECB5-5FC40D718F4D}"/>
              </a:ext>
            </a:extLst>
          </p:cNvPr>
          <p:cNvSpPr/>
          <p:nvPr/>
        </p:nvSpPr>
        <p:spPr>
          <a:xfrm>
            <a:off x="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4" name="Connettore 293">
            <a:extLst>
              <a:ext uri="{FF2B5EF4-FFF2-40B4-BE49-F238E27FC236}">
                <a16:creationId xmlns:a16="http://schemas.microsoft.com/office/drawing/2014/main" id="{E4D6069E-B0AB-08C3-76C9-B36C4BA3503B}"/>
              </a:ext>
            </a:extLst>
          </p:cNvPr>
          <p:cNvSpPr/>
          <p:nvPr/>
        </p:nvSpPr>
        <p:spPr>
          <a:xfrm>
            <a:off x="36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5" name="Connettore 294">
            <a:extLst>
              <a:ext uri="{FF2B5EF4-FFF2-40B4-BE49-F238E27FC236}">
                <a16:creationId xmlns:a16="http://schemas.microsoft.com/office/drawing/2014/main" id="{BFF4CACD-58F4-5B6E-A079-AB1B1A1166CE}"/>
              </a:ext>
            </a:extLst>
          </p:cNvPr>
          <p:cNvSpPr/>
          <p:nvPr/>
        </p:nvSpPr>
        <p:spPr>
          <a:xfrm>
            <a:off x="36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6" name="Rettangolo 295">
            <a:extLst>
              <a:ext uri="{FF2B5EF4-FFF2-40B4-BE49-F238E27FC236}">
                <a16:creationId xmlns:a16="http://schemas.microsoft.com/office/drawing/2014/main" id="{8014A299-461D-2965-478A-11AFE0E95750}"/>
              </a:ext>
            </a:extLst>
          </p:cNvPr>
          <p:cNvSpPr/>
          <p:nvPr/>
        </p:nvSpPr>
        <p:spPr>
          <a:xfrm>
            <a:off x="1026000" y="480600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7" name="Connettore 296">
            <a:extLst>
              <a:ext uri="{FF2B5EF4-FFF2-40B4-BE49-F238E27FC236}">
                <a16:creationId xmlns:a16="http://schemas.microsoft.com/office/drawing/2014/main" id="{13494C5C-D314-2BD2-E5F3-DECDED1BC325}"/>
              </a:ext>
            </a:extLst>
          </p:cNvPr>
          <p:cNvSpPr/>
          <p:nvPr/>
        </p:nvSpPr>
        <p:spPr>
          <a:xfrm>
            <a:off x="1062000" y="484275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8" name="Connettore 297">
            <a:extLst>
              <a:ext uri="{FF2B5EF4-FFF2-40B4-BE49-F238E27FC236}">
                <a16:creationId xmlns:a16="http://schemas.microsoft.com/office/drawing/2014/main" id="{16965378-3B71-7E60-E07B-3CDF0CAB5264}"/>
              </a:ext>
            </a:extLst>
          </p:cNvPr>
          <p:cNvSpPr/>
          <p:nvPr/>
        </p:nvSpPr>
        <p:spPr>
          <a:xfrm>
            <a:off x="1062000" y="484200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2" name="Rettangolo 301">
            <a:extLst>
              <a:ext uri="{FF2B5EF4-FFF2-40B4-BE49-F238E27FC236}">
                <a16:creationId xmlns:a16="http://schemas.microsoft.com/office/drawing/2014/main" id="{273AF502-67D1-081F-DB28-38B8C5C4E8B7}"/>
              </a:ext>
            </a:extLst>
          </p:cNvPr>
          <p:cNvSpPr/>
          <p:nvPr/>
        </p:nvSpPr>
        <p:spPr>
          <a:xfrm>
            <a:off x="0" y="3779250"/>
            <a:ext cx="1026000" cy="1026000"/>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3" name="Connettore 302">
            <a:extLst>
              <a:ext uri="{FF2B5EF4-FFF2-40B4-BE49-F238E27FC236}">
                <a16:creationId xmlns:a16="http://schemas.microsoft.com/office/drawing/2014/main" id="{01B52F6E-F0C6-FFDC-2183-7D0A136575E6}"/>
              </a:ext>
            </a:extLst>
          </p:cNvPr>
          <p:cNvSpPr/>
          <p:nvPr/>
        </p:nvSpPr>
        <p:spPr>
          <a:xfrm>
            <a:off x="36000" y="3816000"/>
            <a:ext cx="954000" cy="954000"/>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4" name="Connettore 303">
            <a:extLst>
              <a:ext uri="{FF2B5EF4-FFF2-40B4-BE49-F238E27FC236}">
                <a16:creationId xmlns:a16="http://schemas.microsoft.com/office/drawing/2014/main" id="{86929343-906B-1A6F-8E77-D15C8E6188DD}"/>
              </a:ext>
            </a:extLst>
          </p:cNvPr>
          <p:cNvSpPr/>
          <p:nvPr/>
        </p:nvSpPr>
        <p:spPr>
          <a:xfrm>
            <a:off x="36000" y="3815250"/>
            <a:ext cx="954000" cy="954000"/>
          </a:xfrm>
          <a:prstGeom prst="flowChartConnector">
            <a:avLst/>
          </a:prstGeom>
          <a:solidFill>
            <a:srgbClr val="C4B7CB">
              <a:alpha val="3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sellaDiTesto 3">
            <a:extLst>
              <a:ext uri="{FF2B5EF4-FFF2-40B4-BE49-F238E27FC236}">
                <a16:creationId xmlns:a16="http://schemas.microsoft.com/office/drawing/2014/main" id="{F257337F-5667-67B8-198F-B307F47A94CF}"/>
              </a:ext>
            </a:extLst>
          </p:cNvPr>
          <p:cNvSpPr txBox="1"/>
          <p:nvPr/>
        </p:nvSpPr>
        <p:spPr>
          <a:xfrm>
            <a:off x="2369000" y="806563"/>
            <a:ext cx="7696200" cy="830997"/>
          </a:xfrm>
          <a:prstGeom prst="rect">
            <a:avLst/>
          </a:prstGeom>
          <a:noFill/>
        </p:spPr>
        <p:txBody>
          <a:bodyPr wrap="square" rtlCol="0">
            <a:spAutoFit/>
          </a:bodyPr>
          <a:lstStyle/>
          <a:p>
            <a:pPr algn="ctr"/>
            <a:r>
              <a:rPr lang="it-IT" sz="4800" dirty="0">
                <a:latin typeface="Times New Roman" panose="02020603050405020304" pitchFamily="18" charset="0"/>
                <a:cs typeface="Times New Roman" panose="02020603050405020304" pitchFamily="18" charset="0"/>
              </a:rPr>
              <a:t>Potatura Alpha-Beta</a:t>
            </a:r>
          </a:p>
        </p:txBody>
      </p:sp>
      <p:sp>
        <p:nvSpPr>
          <p:cNvPr id="16" name="CasellaDiTesto 15">
            <a:extLst>
              <a:ext uri="{FF2B5EF4-FFF2-40B4-BE49-F238E27FC236}">
                <a16:creationId xmlns:a16="http://schemas.microsoft.com/office/drawing/2014/main" id="{26737AFF-1B6C-D2EA-0EA9-77C0E0351173}"/>
              </a:ext>
            </a:extLst>
          </p:cNvPr>
          <p:cNvSpPr txBox="1"/>
          <p:nvPr/>
        </p:nvSpPr>
        <p:spPr>
          <a:xfrm>
            <a:off x="4706471" y="1763259"/>
            <a:ext cx="2779058" cy="584775"/>
          </a:xfrm>
          <a:prstGeom prst="rect">
            <a:avLst/>
          </a:prstGeom>
          <a:noFill/>
        </p:spPr>
        <p:txBody>
          <a:bodyPr wrap="square" rtlCol="0">
            <a:spAutoFit/>
          </a:bodyPr>
          <a:lstStyle/>
          <a:p>
            <a:pPr algn="ctr"/>
            <a:r>
              <a:rPr lang="it-IT" sz="3200" dirty="0">
                <a:latin typeface="Times New Roman" panose="02020603050405020304" pitchFamily="18" charset="0"/>
                <a:cs typeface="Times New Roman" panose="02020603050405020304" pitchFamily="18" charset="0"/>
              </a:rPr>
              <a:t>Inizializzazione</a:t>
            </a:r>
          </a:p>
        </p:txBody>
      </p:sp>
      <p:sp>
        <p:nvSpPr>
          <p:cNvPr id="5" name="Rettangolo 4">
            <a:extLst>
              <a:ext uri="{FF2B5EF4-FFF2-40B4-BE49-F238E27FC236}">
                <a16:creationId xmlns:a16="http://schemas.microsoft.com/office/drawing/2014/main" id="{BA69B32A-2FC2-E3B2-C2C0-BFC5EDB0A693}"/>
              </a:ext>
            </a:extLst>
          </p:cNvPr>
          <p:cNvSpPr/>
          <p:nvPr/>
        </p:nvSpPr>
        <p:spPr>
          <a:xfrm>
            <a:off x="2086115" y="2514799"/>
            <a:ext cx="3179288" cy="685243"/>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dirty="0">
                <a:latin typeface="Times New Roman" panose="02020603050405020304" pitchFamily="18" charset="0"/>
                <a:cs typeface="Times New Roman" panose="02020603050405020304" pitchFamily="18" charset="0"/>
              </a:rPr>
              <a:t>alpha</a:t>
            </a:r>
            <a:endParaRPr lang="it-IT" dirty="0">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B3A5852F-3B87-604A-C4FF-98CB91633255}"/>
              </a:ext>
            </a:extLst>
          </p:cNvPr>
          <p:cNvSpPr/>
          <p:nvPr/>
        </p:nvSpPr>
        <p:spPr>
          <a:xfrm>
            <a:off x="1374783" y="3812699"/>
            <a:ext cx="3179288" cy="685243"/>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dirty="0" err="1">
                <a:latin typeface="Times New Roman" panose="02020603050405020304" pitchFamily="18" charset="0"/>
                <a:cs typeface="Times New Roman" panose="02020603050405020304" pitchFamily="18" charset="0"/>
              </a:rPr>
              <a:t>best_score</a:t>
            </a:r>
            <a:endParaRPr lang="it-IT" sz="3200" dirty="0">
              <a:latin typeface="Times New Roman" panose="02020603050405020304" pitchFamily="18" charset="0"/>
              <a:cs typeface="Times New Roman" panose="02020603050405020304" pitchFamily="18" charset="0"/>
            </a:endParaRPr>
          </a:p>
        </p:txBody>
      </p:sp>
      <p:sp>
        <p:nvSpPr>
          <p:cNvPr id="11" name="Rettangolo 10">
            <a:extLst>
              <a:ext uri="{FF2B5EF4-FFF2-40B4-BE49-F238E27FC236}">
                <a16:creationId xmlns:a16="http://schemas.microsoft.com/office/drawing/2014/main" id="{E0D1AC33-583D-1A61-6684-19D26C2D9BEB}"/>
              </a:ext>
            </a:extLst>
          </p:cNvPr>
          <p:cNvSpPr/>
          <p:nvPr/>
        </p:nvSpPr>
        <p:spPr>
          <a:xfrm>
            <a:off x="7372668" y="2456174"/>
            <a:ext cx="3220488" cy="710435"/>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dirty="0">
                <a:latin typeface="Times New Roman" panose="02020603050405020304" pitchFamily="18" charset="0"/>
                <a:cs typeface="Times New Roman" panose="02020603050405020304" pitchFamily="18" charset="0"/>
              </a:rPr>
              <a:t>beta</a:t>
            </a:r>
            <a:endParaRPr lang="it-IT" dirty="0">
              <a:latin typeface="Times New Roman" panose="02020603050405020304" pitchFamily="18" charset="0"/>
              <a:cs typeface="Times New Roman" panose="02020603050405020304" pitchFamily="18" charset="0"/>
            </a:endParaRPr>
          </a:p>
        </p:txBody>
      </p:sp>
      <p:sp>
        <p:nvSpPr>
          <p:cNvPr id="12" name="Rettangolo 11">
            <a:extLst>
              <a:ext uri="{FF2B5EF4-FFF2-40B4-BE49-F238E27FC236}">
                <a16:creationId xmlns:a16="http://schemas.microsoft.com/office/drawing/2014/main" id="{126A0157-B791-44D5-1358-992AAA351817}"/>
              </a:ext>
            </a:extLst>
          </p:cNvPr>
          <p:cNvSpPr/>
          <p:nvPr/>
        </p:nvSpPr>
        <p:spPr>
          <a:xfrm>
            <a:off x="8003941" y="3812699"/>
            <a:ext cx="3179288" cy="660052"/>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kern="1200" dirty="0" err="1">
                <a:solidFill>
                  <a:srgbClr val="FFFFFF"/>
                </a:solidFill>
                <a:effectLst/>
                <a:latin typeface="Times New Roman" panose="02020603050405020304" pitchFamily="18" charset="0"/>
                <a:ea typeface="+mn-ea"/>
                <a:cs typeface="Times New Roman" panose="02020603050405020304" pitchFamily="18" charset="0"/>
              </a:rPr>
              <a:t>best_action</a:t>
            </a:r>
            <a:endParaRPr lang="it-IT" sz="3200" dirty="0">
              <a:effectLst/>
            </a:endParaRPr>
          </a:p>
        </p:txBody>
      </p:sp>
      <p:sp>
        <p:nvSpPr>
          <p:cNvPr id="13" name="Rettangolo 12">
            <a:extLst>
              <a:ext uri="{FF2B5EF4-FFF2-40B4-BE49-F238E27FC236}">
                <a16:creationId xmlns:a16="http://schemas.microsoft.com/office/drawing/2014/main" id="{DF3622A5-5A34-0FFF-B881-F90DA3BFB8DB}"/>
              </a:ext>
            </a:extLst>
          </p:cNvPr>
          <p:cNvSpPr/>
          <p:nvPr/>
        </p:nvSpPr>
        <p:spPr>
          <a:xfrm>
            <a:off x="4627456" y="5249649"/>
            <a:ext cx="3179288" cy="660052"/>
          </a:xfrm>
          <a:prstGeom prst="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3200" kern="1200" dirty="0" err="1">
                <a:solidFill>
                  <a:srgbClr val="FFFFFF"/>
                </a:solidFill>
                <a:effectLst/>
                <a:latin typeface="Times New Roman" panose="02020603050405020304" pitchFamily="18" charset="0"/>
                <a:ea typeface="+mn-ea"/>
                <a:cs typeface="Times New Roman" panose="02020603050405020304" pitchFamily="18" charset="0"/>
              </a:rPr>
              <a:t>seen</a:t>
            </a:r>
            <a:endParaRPr lang="it-IT" sz="3200" dirty="0">
              <a:latin typeface="Times New Roman" panose="02020603050405020304" pitchFamily="18" charset="0"/>
              <a:cs typeface="Times New Roman" panose="02020603050405020304" pitchFamily="18" charset="0"/>
            </a:endParaRPr>
          </a:p>
        </p:txBody>
      </p:sp>
      <p:sp>
        <p:nvSpPr>
          <p:cNvPr id="41" name="Connettore 40">
            <a:extLst>
              <a:ext uri="{FF2B5EF4-FFF2-40B4-BE49-F238E27FC236}">
                <a16:creationId xmlns:a16="http://schemas.microsoft.com/office/drawing/2014/main" id="{122AD55E-C118-69C6-A889-0D3C374BA844}"/>
              </a:ext>
            </a:extLst>
          </p:cNvPr>
          <p:cNvSpPr/>
          <p:nvPr/>
        </p:nvSpPr>
        <p:spPr>
          <a:xfrm>
            <a:off x="38478" y="-1420541"/>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Connettore 41">
            <a:extLst>
              <a:ext uri="{FF2B5EF4-FFF2-40B4-BE49-F238E27FC236}">
                <a16:creationId xmlns:a16="http://schemas.microsoft.com/office/drawing/2014/main" id="{0CD73B81-3DC0-012B-0F18-293FCCA5DD32}"/>
              </a:ext>
            </a:extLst>
          </p:cNvPr>
          <p:cNvSpPr/>
          <p:nvPr/>
        </p:nvSpPr>
        <p:spPr>
          <a:xfrm>
            <a:off x="92478" y="-1366541"/>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onnettore 44">
            <a:extLst>
              <a:ext uri="{FF2B5EF4-FFF2-40B4-BE49-F238E27FC236}">
                <a16:creationId xmlns:a16="http://schemas.microsoft.com/office/drawing/2014/main" id="{0F610D64-C524-7C4E-DADF-E886A83B29D3}"/>
              </a:ext>
            </a:extLst>
          </p:cNvPr>
          <p:cNvSpPr/>
          <p:nvPr/>
        </p:nvSpPr>
        <p:spPr>
          <a:xfrm>
            <a:off x="54000" y="5868375"/>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Connettore 45">
            <a:extLst>
              <a:ext uri="{FF2B5EF4-FFF2-40B4-BE49-F238E27FC236}">
                <a16:creationId xmlns:a16="http://schemas.microsoft.com/office/drawing/2014/main" id="{451A7074-C518-273B-2EC1-9F5354B012E0}"/>
              </a:ext>
            </a:extLst>
          </p:cNvPr>
          <p:cNvSpPr/>
          <p:nvPr/>
        </p:nvSpPr>
        <p:spPr>
          <a:xfrm>
            <a:off x="108000" y="5922375"/>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Connettore 46">
            <a:extLst>
              <a:ext uri="{FF2B5EF4-FFF2-40B4-BE49-F238E27FC236}">
                <a16:creationId xmlns:a16="http://schemas.microsoft.com/office/drawing/2014/main" id="{E88AAA61-38D1-0192-5C3A-897039B9EC89}"/>
              </a:ext>
            </a:extLst>
          </p:cNvPr>
          <p:cNvSpPr/>
          <p:nvPr/>
        </p:nvSpPr>
        <p:spPr>
          <a:xfrm>
            <a:off x="11199200" y="41124"/>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onnettore 47">
            <a:extLst>
              <a:ext uri="{FF2B5EF4-FFF2-40B4-BE49-F238E27FC236}">
                <a16:creationId xmlns:a16="http://schemas.microsoft.com/office/drawing/2014/main" id="{FDAAFF26-9CAB-638D-4D6F-AC942DDB67E5}"/>
              </a:ext>
            </a:extLst>
          </p:cNvPr>
          <p:cNvSpPr/>
          <p:nvPr/>
        </p:nvSpPr>
        <p:spPr>
          <a:xfrm>
            <a:off x="11253200" y="95124"/>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9" name="Connettore 48">
            <a:extLst>
              <a:ext uri="{FF2B5EF4-FFF2-40B4-BE49-F238E27FC236}">
                <a16:creationId xmlns:a16="http://schemas.microsoft.com/office/drawing/2014/main" id="{6B1939DD-FAA3-C027-6622-D71768ED6415}"/>
              </a:ext>
            </a:extLst>
          </p:cNvPr>
          <p:cNvSpPr/>
          <p:nvPr/>
        </p:nvSpPr>
        <p:spPr>
          <a:xfrm>
            <a:off x="11205100" y="1048068"/>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Connettore 49">
            <a:extLst>
              <a:ext uri="{FF2B5EF4-FFF2-40B4-BE49-F238E27FC236}">
                <a16:creationId xmlns:a16="http://schemas.microsoft.com/office/drawing/2014/main" id="{57BD2CD9-83B3-61D0-3FD0-06C4AE8D8054}"/>
              </a:ext>
            </a:extLst>
          </p:cNvPr>
          <p:cNvSpPr/>
          <p:nvPr/>
        </p:nvSpPr>
        <p:spPr>
          <a:xfrm>
            <a:off x="11259100" y="1102068"/>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Connettore 50">
            <a:extLst>
              <a:ext uri="{FF2B5EF4-FFF2-40B4-BE49-F238E27FC236}">
                <a16:creationId xmlns:a16="http://schemas.microsoft.com/office/drawing/2014/main" id="{A19DBA81-AD50-2A44-75EC-EB42BDC9304E}"/>
              </a:ext>
            </a:extLst>
          </p:cNvPr>
          <p:cNvSpPr/>
          <p:nvPr/>
        </p:nvSpPr>
        <p:spPr>
          <a:xfrm>
            <a:off x="10161256" y="24555"/>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2" name="Connettore 51">
            <a:extLst>
              <a:ext uri="{FF2B5EF4-FFF2-40B4-BE49-F238E27FC236}">
                <a16:creationId xmlns:a16="http://schemas.microsoft.com/office/drawing/2014/main" id="{111AC48A-CB24-0450-3A5F-E38C1B91BC47}"/>
              </a:ext>
            </a:extLst>
          </p:cNvPr>
          <p:cNvSpPr/>
          <p:nvPr/>
        </p:nvSpPr>
        <p:spPr>
          <a:xfrm>
            <a:off x="10215256" y="78555"/>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onnettore 52">
            <a:extLst>
              <a:ext uri="{FF2B5EF4-FFF2-40B4-BE49-F238E27FC236}">
                <a16:creationId xmlns:a16="http://schemas.microsoft.com/office/drawing/2014/main" id="{18FA2FA0-D768-2185-72D1-8C212B4D2CD9}"/>
              </a:ext>
            </a:extLst>
          </p:cNvPr>
          <p:cNvSpPr/>
          <p:nvPr/>
        </p:nvSpPr>
        <p:spPr>
          <a:xfrm>
            <a:off x="1064600" y="5857943"/>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4" name="Connettore 53">
            <a:extLst>
              <a:ext uri="{FF2B5EF4-FFF2-40B4-BE49-F238E27FC236}">
                <a16:creationId xmlns:a16="http://schemas.microsoft.com/office/drawing/2014/main" id="{6BF932D9-61AF-08FD-996C-3B0F6F9E9AF8}"/>
              </a:ext>
            </a:extLst>
          </p:cNvPr>
          <p:cNvSpPr/>
          <p:nvPr/>
        </p:nvSpPr>
        <p:spPr>
          <a:xfrm>
            <a:off x="1118600" y="5911943"/>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Connettore 54">
            <a:extLst>
              <a:ext uri="{FF2B5EF4-FFF2-40B4-BE49-F238E27FC236}">
                <a16:creationId xmlns:a16="http://schemas.microsoft.com/office/drawing/2014/main" id="{CB110CD8-7BA3-CAD5-43C0-FFCF9620324A}"/>
              </a:ext>
            </a:extLst>
          </p:cNvPr>
          <p:cNvSpPr/>
          <p:nvPr/>
        </p:nvSpPr>
        <p:spPr>
          <a:xfrm>
            <a:off x="2105741" y="5861566"/>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Connettore 55">
            <a:extLst>
              <a:ext uri="{FF2B5EF4-FFF2-40B4-BE49-F238E27FC236}">
                <a16:creationId xmlns:a16="http://schemas.microsoft.com/office/drawing/2014/main" id="{42C374E0-0B56-4741-B577-57905134239A}"/>
              </a:ext>
            </a:extLst>
          </p:cNvPr>
          <p:cNvSpPr/>
          <p:nvPr/>
        </p:nvSpPr>
        <p:spPr>
          <a:xfrm>
            <a:off x="2159741" y="5915566"/>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Connettore 56">
            <a:extLst>
              <a:ext uri="{FF2B5EF4-FFF2-40B4-BE49-F238E27FC236}">
                <a16:creationId xmlns:a16="http://schemas.microsoft.com/office/drawing/2014/main" id="{F19C7441-1C89-27B7-D24E-E977E864AF68}"/>
              </a:ext>
            </a:extLst>
          </p:cNvPr>
          <p:cNvSpPr/>
          <p:nvPr/>
        </p:nvSpPr>
        <p:spPr>
          <a:xfrm>
            <a:off x="10157800" y="1052174"/>
            <a:ext cx="954000" cy="954000"/>
          </a:xfrm>
          <a:prstGeom prst="flowChartConnector">
            <a:avLst/>
          </a:prstGeom>
          <a:solidFill>
            <a:schemeClr val="accent4">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Connettore 57">
            <a:extLst>
              <a:ext uri="{FF2B5EF4-FFF2-40B4-BE49-F238E27FC236}">
                <a16:creationId xmlns:a16="http://schemas.microsoft.com/office/drawing/2014/main" id="{9C22359F-F307-F407-0B60-9F83EE579556}"/>
              </a:ext>
            </a:extLst>
          </p:cNvPr>
          <p:cNvSpPr/>
          <p:nvPr/>
        </p:nvSpPr>
        <p:spPr>
          <a:xfrm>
            <a:off x="10211800" y="1106174"/>
            <a:ext cx="846000" cy="846000"/>
          </a:xfrm>
          <a:prstGeom prst="flowChartConnector">
            <a:avLst/>
          </a:prstGeom>
          <a:solidFill>
            <a:schemeClr val="accent4">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9" name="Connettore 58">
            <a:extLst>
              <a:ext uri="{FF2B5EF4-FFF2-40B4-BE49-F238E27FC236}">
                <a16:creationId xmlns:a16="http://schemas.microsoft.com/office/drawing/2014/main" id="{706433F0-2911-773B-7A89-046C55BA46C8}"/>
              </a:ext>
            </a:extLst>
          </p:cNvPr>
          <p:cNvSpPr/>
          <p:nvPr/>
        </p:nvSpPr>
        <p:spPr>
          <a:xfrm>
            <a:off x="11186400" y="2091390"/>
            <a:ext cx="954000" cy="954000"/>
          </a:xfrm>
          <a:prstGeom prst="flowChartConnector">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0" name="Connettore 59">
            <a:extLst>
              <a:ext uri="{FF2B5EF4-FFF2-40B4-BE49-F238E27FC236}">
                <a16:creationId xmlns:a16="http://schemas.microsoft.com/office/drawing/2014/main" id="{B6A30D39-0D4B-0B2C-B50B-51E17C1B1F48}"/>
              </a:ext>
            </a:extLst>
          </p:cNvPr>
          <p:cNvSpPr/>
          <p:nvPr/>
        </p:nvSpPr>
        <p:spPr>
          <a:xfrm>
            <a:off x="11240400" y="2145390"/>
            <a:ext cx="846000" cy="846000"/>
          </a:xfrm>
          <a:prstGeom prst="flowChartConnector">
            <a:avLst/>
          </a:prstGeom>
          <a:solidFill>
            <a:schemeClr val="accent2">
              <a:lumMod val="60000"/>
              <a:lumOff val="40000"/>
            </a:schemeClr>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67432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2372</Words>
  <Application>Microsoft Office PowerPoint</Application>
  <PresentationFormat>Widescreen</PresentationFormat>
  <Paragraphs>152</Paragraphs>
  <Slides>15</Slides>
  <Notes>13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Aptos</vt:lpstr>
      <vt:lpstr>Aptos Display</vt:lpstr>
      <vt:lpstr>Arial</vt:lpstr>
      <vt:lpstr>Calibri</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CARMINE IAUCCI</dc:creator>
  <cp:lastModifiedBy>Daria Simonetti</cp:lastModifiedBy>
  <cp:revision>4</cp:revision>
  <dcterms:created xsi:type="dcterms:W3CDTF">2024-03-15T10:25:36Z</dcterms:created>
  <dcterms:modified xsi:type="dcterms:W3CDTF">2024-03-17T19:03:34Z</dcterms:modified>
</cp:coreProperties>
</file>