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307" r:id="rId3"/>
    <p:sldId id="308" r:id="rId4"/>
  </p:sldIdLst>
  <p:sldSz cx="136794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3C7"/>
    <a:srgbClr val="306E7E"/>
    <a:srgbClr val="82A72F"/>
    <a:srgbClr val="9C0411"/>
    <a:srgbClr val="F49D00"/>
    <a:srgbClr val="1D6E9B"/>
    <a:srgbClr val="CF423F"/>
    <a:srgbClr val="21B169"/>
    <a:srgbClr val="61030C"/>
    <a:srgbClr val="9BB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7594"/>
  </p:normalViewPr>
  <p:slideViewPr>
    <p:cSldViewPr snapToGrid="0">
      <p:cViewPr varScale="1">
        <p:scale>
          <a:sx n="70" d="100"/>
          <a:sy n="70" d="100"/>
        </p:scale>
        <p:origin x="282" y="90"/>
      </p:cViewPr>
      <p:guideLst>
        <p:guide orient="horz" pos="907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1A245-0B86-864A-ABDB-805510775A5E}" type="datetimeFigureOut">
              <a:rPr lang="es-ES_tradnl" smtClean="0"/>
              <a:t>26/07/2022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1143000"/>
            <a:ext cx="5330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E3F64-7CDF-4A4D-9C2D-5A8AFC2C62D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6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E3F64-7CDF-4A4D-9C2D-5A8AFC2C62D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361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3"/>
          <p:cNvSpPr/>
          <p:nvPr userDrawn="1"/>
        </p:nvSpPr>
        <p:spPr bwMode="auto">
          <a:xfrm>
            <a:off x="0" y="1"/>
            <a:ext cx="9695543" cy="5849256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00245E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8" name="Freeform: Shape 13"/>
          <p:cNvSpPr/>
          <p:nvPr userDrawn="1"/>
        </p:nvSpPr>
        <p:spPr bwMode="auto">
          <a:xfrm>
            <a:off x="1" y="0"/>
            <a:ext cx="8996001" cy="5712271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DC2F1C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9" name="Freeform: Shape 14"/>
          <p:cNvSpPr/>
          <p:nvPr userDrawn="1"/>
        </p:nvSpPr>
        <p:spPr bwMode="auto">
          <a:xfrm>
            <a:off x="0" y="0"/>
            <a:ext cx="8087030" cy="5712271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F6BB00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639"/>
            <a:ext cx="7834909" cy="5491917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226" y="6259807"/>
            <a:ext cx="1048514" cy="121310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6" y="6777213"/>
            <a:ext cx="3398527" cy="716281"/>
          </a:xfrm>
          <a:prstGeom prst="rect">
            <a:avLst/>
          </a:prstGeom>
        </p:spPr>
      </p:pic>
      <p:sp>
        <p:nvSpPr>
          <p:cNvPr id="13" name="Freeform: Shape 54"/>
          <p:cNvSpPr>
            <a:spLocks/>
          </p:cNvSpPr>
          <p:nvPr userDrawn="1"/>
        </p:nvSpPr>
        <p:spPr bwMode="auto">
          <a:xfrm>
            <a:off x="-1" y="3831771"/>
            <a:ext cx="6023429" cy="4088267"/>
          </a:xfrm>
          <a:custGeom>
            <a:avLst/>
            <a:gdLst>
              <a:gd name="connsiteX0" fmla="*/ 0 w 6964364"/>
              <a:gd name="connsiteY0" fmla="*/ 1733690 h 4742779"/>
              <a:gd name="connsiteX1" fmla="*/ 35484 w 6964364"/>
              <a:gd name="connsiteY1" fmla="*/ 1836167 h 4742779"/>
              <a:gd name="connsiteX2" fmla="*/ 630707 w 6964364"/>
              <a:gd name="connsiteY2" fmla="*/ 3555155 h 4742779"/>
              <a:gd name="connsiteX3" fmla="*/ 1657786 w 6964364"/>
              <a:gd name="connsiteY3" fmla="*/ 3896095 h 4742779"/>
              <a:gd name="connsiteX4" fmla="*/ 1743376 w 6964364"/>
              <a:gd name="connsiteY4" fmla="*/ 2660187 h 4742779"/>
              <a:gd name="connsiteX5" fmla="*/ 1786171 w 6964364"/>
              <a:gd name="connsiteY5" fmla="*/ 3938712 h 4742779"/>
              <a:gd name="connsiteX6" fmla="*/ 3972414 w 6964364"/>
              <a:gd name="connsiteY6" fmla="*/ 4676144 h 4742779"/>
              <a:gd name="connsiteX7" fmla="*/ 4169966 w 6964364"/>
              <a:gd name="connsiteY7" fmla="*/ 4742779 h 4742779"/>
              <a:gd name="connsiteX8" fmla="*/ 4062168 w 6964364"/>
              <a:gd name="connsiteY8" fmla="*/ 4742779 h 4742779"/>
              <a:gd name="connsiteX9" fmla="*/ 4041645 w 6964364"/>
              <a:gd name="connsiteY9" fmla="*/ 4737835 h 4742779"/>
              <a:gd name="connsiteX10" fmla="*/ 1786171 w 6964364"/>
              <a:gd name="connsiteY10" fmla="*/ 4194418 h 4742779"/>
              <a:gd name="connsiteX11" fmla="*/ 1807067 w 6964364"/>
              <a:gd name="connsiteY11" fmla="*/ 4673033 h 4742779"/>
              <a:gd name="connsiteX12" fmla="*/ 1810112 w 6964364"/>
              <a:gd name="connsiteY12" fmla="*/ 4742779 h 4742779"/>
              <a:gd name="connsiteX13" fmla="*/ 1621453 w 6964364"/>
              <a:gd name="connsiteY13" fmla="*/ 4742779 h 4742779"/>
              <a:gd name="connsiteX14" fmla="*/ 1624957 w 6964364"/>
              <a:gd name="connsiteY14" fmla="*/ 4685783 h 4742779"/>
              <a:gd name="connsiteX15" fmla="*/ 1657786 w 6964364"/>
              <a:gd name="connsiteY15" fmla="*/ 4151800 h 4742779"/>
              <a:gd name="connsiteX16" fmla="*/ 373937 w 6964364"/>
              <a:gd name="connsiteY16" fmla="*/ 3810860 h 4742779"/>
              <a:gd name="connsiteX17" fmla="*/ 40186 w 6964364"/>
              <a:gd name="connsiteY17" fmla="*/ 2522938 h 4742779"/>
              <a:gd name="connsiteX18" fmla="*/ 0 w 6964364"/>
              <a:gd name="connsiteY18" fmla="*/ 2367864 h 4742779"/>
              <a:gd name="connsiteX19" fmla="*/ 0 w 6964364"/>
              <a:gd name="connsiteY19" fmla="*/ 0 h 4742779"/>
              <a:gd name="connsiteX20" fmla="*/ 72443 w 6964364"/>
              <a:gd name="connsiteY20" fmla="*/ 16922 h 4742779"/>
              <a:gd name="connsiteX21" fmla="*/ 2813251 w 6964364"/>
              <a:gd name="connsiteY21" fmla="*/ 657162 h 4742779"/>
              <a:gd name="connsiteX22" fmla="*/ 2898841 w 6964364"/>
              <a:gd name="connsiteY22" fmla="*/ 699779 h 4742779"/>
              <a:gd name="connsiteX23" fmla="*/ 2941636 w 6964364"/>
              <a:gd name="connsiteY23" fmla="*/ 742397 h 4742779"/>
              <a:gd name="connsiteX24" fmla="*/ 3412381 w 6964364"/>
              <a:gd name="connsiteY24" fmla="*/ 2106158 h 4742779"/>
              <a:gd name="connsiteX25" fmla="*/ 4225485 w 6964364"/>
              <a:gd name="connsiteY25" fmla="*/ 1850453 h 4742779"/>
              <a:gd name="connsiteX26" fmla="*/ 5423745 w 6964364"/>
              <a:gd name="connsiteY26" fmla="*/ 1424277 h 4742779"/>
              <a:gd name="connsiteX27" fmla="*/ 6065670 w 6964364"/>
              <a:gd name="connsiteY27" fmla="*/ 1211190 h 4742779"/>
              <a:gd name="connsiteX28" fmla="*/ 6365234 w 6964364"/>
              <a:gd name="connsiteY28" fmla="*/ 1125955 h 4742779"/>
              <a:gd name="connsiteX29" fmla="*/ 6664799 w 6964364"/>
              <a:gd name="connsiteY29" fmla="*/ 998102 h 4742779"/>
              <a:gd name="connsiteX30" fmla="*/ 6964364 w 6964364"/>
              <a:gd name="connsiteY30" fmla="*/ 912867 h 4742779"/>
              <a:gd name="connsiteX31" fmla="*/ 6878774 w 6964364"/>
              <a:gd name="connsiteY31" fmla="*/ 1211190 h 4742779"/>
              <a:gd name="connsiteX32" fmla="*/ 5904019 w 6964364"/>
              <a:gd name="connsiteY32" fmla="*/ 4551590 h 4742779"/>
              <a:gd name="connsiteX33" fmla="*/ 5848228 w 6964364"/>
              <a:gd name="connsiteY33" fmla="*/ 4742779 h 4742779"/>
              <a:gd name="connsiteX34" fmla="*/ 5490156 w 6964364"/>
              <a:gd name="connsiteY34" fmla="*/ 4742779 h 4742779"/>
              <a:gd name="connsiteX35" fmla="*/ 5526386 w 6964364"/>
              <a:gd name="connsiteY35" fmla="*/ 4617628 h 4742779"/>
              <a:gd name="connsiteX36" fmla="*/ 6450824 w 6964364"/>
              <a:gd name="connsiteY36" fmla="*/ 1424277 h 4742779"/>
              <a:gd name="connsiteX37" fmla="*/ 6151260 w 6964364"/>
              <a:gd name="connsiteY37" fmla="*/ 1509513 h 4742779"/>
              <a:gd name="connsiteX38" fmla="*/ 5509335 w 6964364"/>
              <a:gd name="connsiteY38" fmla="*/ 1679983 h 4742779"/>
              <a:gd name="connsiteX39" fmla="*/ 4268280 w 6964364"/>
              <a:gd name="connsiteY39" fmla="*/ 2020923 h 4742779"/>
              <a:gd name="connsiteX40" fmla="*/ 3455176 w 6964364"/>
              <a:gd name="connsiteY40" fmla="*/ 2191393 h 4742779"/>
              <a:gd name="connsiteX41" fmla="*/ 4350037 w 6964364"/>
              <a:gd name="connsiteY41" fmla="*/ 4593627 h 4742779"/>
              <a:gd name="connsiteX42" fmla="*/ 4405598 w 6964364"/>
              <a:gd name="connsiteY42" fmla="*/ 4742779 h 4742779"/>
              <a:gd name="connsiteX43" fmla="*/ 4396863 w 6964364"/>
              <a:gd name="connsiteY43" fmla="*/ 4742779 h 4742779"/>
              <a:gd name="connsiteX44" fmla="*/ 4376271 w 6964364"/>
              <a:gd name="connsiteY44" fmla="*/ 4698837 h 4742779"/>
              <a:gd name="connsiteX45" fmla="*/ 3241201 w 6964364"/>
              <a:gd name="connsiteY45" fmla="*/ 2276629 h 4742779"/>
              <a:gd name="connsiteX46" fmla="*/ 1743376 w 6964364"/>
              <a:gd name="connsiteY46" fmla="*/ 2660187 h 4742779"/>
              <a:gd name="connsiteX47" fmla="*/ 3198406 w 6964364"/>
              <a:gd name="connsiteY47" fmla="*/ 2148776 h 4742779"/>
              <a:gd name="connsiteX48" fmla="*/ 2642071 w 6964364"/>
              <a:gd name="connsiteY48" fmla="*/ 955484 h 4742779"/>
              <a:gd name="connsiteX49" fmla="*/ 189466 w 6964364"/>
              <a:gd name="connsiteY49" fmla="*/ 130766 h 4742779"/>
              <a:gd name="connsiteX50" fmla="*/ 0 w 6964364"/>
              <a:gd name="connsiteY50" fmla="*/ 67056 h 4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964364" h="4742779">
                <a:moveTo>
                  <a:pt x="0" y="1733690"/>
                </a:moveTo>
                <a:lnTo>
                  <a:pt x="35484" y="1836167"/>
                </a:lnTo>
                <a:cubicBezTo>
                  <a:pt x="194398" y="2295107"/>
                  <a:pt x="389985" y="2859956"/>
                  <a:pt x="630707" y="3555155"/>
                </a:cubicBezTo>
                <a:cubicBezTo>
                  <a:pt x="630707" y="3555155"/>
                  <a:pt x="630707" y="3555155"/>
                  <a:pt x="1657786" y="3896095"/>
                </a:cubicBezTo>
                <a:cubicBezTo>
                  <a:pt x="1657786" y="3896095"/>
                  <a:pt x="1657786" y="3896095"/>
                  <a:pt x="1743376" y="2660187"/>
                </a:cubicBezTo>
                <a:cubicBezTo>
                  <a:pt x="1743376" y="2660187"/>
                  <a:pt x="1743376" y="2660187"/>
                  <a:pt x="1786171" y="3938712"/>
                </a:cubicBezTo>
                <a:cubicBezTo>
                  <a:pt x="1786171" y="3938712"/>
                  <a:pt x="1786171" y="3938712"/>
                  <a:pt x="3972414" y="4676144"/>
                </a:cubicBezTo>
                <a:lnTo>
                  <a:pt x="4169966" y="4742779"/>
                </a:lnTo>
                <a:lnTo>
                  <a:pt x="4062168" y="4742779"/>
                </a:lnTo>
                <a:lnTo>
                  <a:pt x="4041645" y="4737835"/>
                </a:lnTo>
                <a:cubicBezTo>
                  <a:pt x="3690632" y="4653264"/>
                  <a:pt x="3029901" y="4494073"/>
                  <a:pt x="1786171" y="4194418"/>
                </a:cubicBezTo>
                <a:cubicBezTo>
                  <a:pt x="1786171" y="4194418"/>
                  <a:pt x="1786171" y="4194418"/>
                  <a:pt x="1807067" y="4673033"/>
                </a:cubicBezTo>
                <a:lnTo>
                  <a:pt x="1810112" y="4742779"/>
                </a:lnTo>
                <a:lnTo>
                  <a:pt x="1621453" y="4742779"/>
                </a:lnTo>
                <a:lnTo>
                  <a:pt x="1624957" y="4685783"/>
                </a:lnTo>
                <a:cubicBezTo>
                  <a:pt x="1634842" y="4524995"/>
                  <a:pt x="1645750" y="4347575"/>
                  <a:pt x="1657786" y="4151800"/>
                </a:cubicBezTo>
                <a:cubicBezTo>
                  <a:pt x="1657786" y="4151800"/>
                  <a:pt x="1657786" y="4151800"/>
                  <a:pt x="373937" y="3810860"/>
                </a:cubicBezTo>
                <a:cubicBezTo>
                  <a:pt x="373937" y="3810860"/>
                  <a:pt x="373937" y="3810860"/>
                  <a:pt x="40186" y="2522938"/>
                </a:cubicBezTo>
                <a:lnTo>
                  <a:pt x="0" y="2367864"/>
                </a:lnTo>
                <a:close/>
                <a:moveTo>
                  <a:pt x="0" y="0"/>
                </a:moveTo>
                <a:lnTo>
                  <a:pt x="72443" y="16922"/>
                </a:lnTo>
                <a:cubicBezTo>
                  <a:pt x="568896" y="132891"/>
                  <a:pt x="1405028" y="328208"/>
                  <a:pt x="2813251" y="657162"/>
                </a:cubicBezTo>
                <a:cubicBezTo>
                  <a:pt x="2813251" y="657162"/>
                  <a:pt x="2813251" y="657162"/>
                  <a:pt x="2898841" y="699779"/>
                </a:cubicBezTo>
                <a:cubicBezTo>
                  <a:pt x="2898841" y="699779"/>
                  <a:pt x="2898841" y="699779"/>
                  <a:pt x="2941636" y="742397"/>
                </a:cubicBezTo>
                <a:cubicBezTo>
                  <a:pt x="2941636" y="742397"/>
                  <a:pt x="2941636" y="742397"/>
                  <a:pt x="3412381" y="2106158"/>
                </a:cubicBezTo>
                <a:cubicBezTo>
                  <a:pt x="3412381" y="2106158"/>
                  <a:pt x="3412381" y="2106158"/>
                  <a:pt x="4225485" y="1850453"/>
                </a:cubicBezTo>
                <a:cubicBezTo>
                  <a:pt x="4225485" y="1850453"/>
                  <a:pt x="4225485" y="1850453"/>
                  <a:pt x="5423745" y="1424277"/>
                </a:cubicBezTo>
                <a:cubicBezTo>
                  <a:pt x="5423745" y="1424277"/>
                  <a:pt x="5423745" y="1424277"/>
                  <a:pt x="6065670" y="1211190"/>
                </a:cubicBezTo>
                <a:cubicBezTo>
                  <a:pt x="6065670" y="1211190"/>
                  <a:pt x="6065670" y="1211190"/>
                  <a:pt x="6365234" y="1125955"/>
                </a:cubicBezTo>
                <a:cubicBezTo>
                  <a:pt x="6450824" y="1083337"/>
                  <a:pt x="6579209" y="1040720"/>
                  <a:pt x="6664799" y="998102"/>
                </a:cubicBezTo>
                <a:cubicBezTo>
                  <a:pt x="6664799" y="998102"/>
                  <a:pt x="6664799" y="998102"/>
                  <a:pt x="6964364" y="912867"/>
                </a:cubicBezTo>
                <a:lnTo>
                  <a:pt x="6878774" y="1211190"/>
                </a:lnTo>
                <a:cubicBezTo>
                  <a:pt x="6878774" y="1211190"/>
                  <a:pt x="6878774" y="1211190"/>
                  <a:pt x="5904019" y="4551590"/>
                </a:cubicBezTo>
                <a:lnTo>
                  <a:pt x="5848228" y="4742779"/>
                </a:lnTo>
                <a:lnTo>
                  <a:pt x="5490156" y="4742779"/>
                </a:lnTo>
                <a:lnTo>
                  <a:pt x="5526386" y="4617628"/>
                </a:lnTo>
                <a:cubicBezTo>
                  <a:pt x="5728659" y="3918902"/>
                  <a:pt x="6022875" y="2902574"/>
                  <a:pt x="6450824" y="1424277"/>
                </a:cubicBezTo>
                <a:cubicBezTo>
                  <a:pt x="6450824" y="1424277"/>
                  <a:pt x="6450824" y="1424277"/>
                  <a:pt x="6151260" y="1509513"/>
                </a:cubicBezTo>
                <a:cubicBezTo>
                  <a:pt x="6151260" y="1509513"/>
                  <a:pt x="6151260" y="1509513"/>
                  <a:pt x="5509335" y="1679983"/>
                </a:cubicBezTo>
                <a:cubicBezTo>
                  <a:pt x="5509335" y="1679983"/>
                  <a:pt x="5509335" y="1679983"/>
                  <a:pt x="4268280" y="2020923"/>
                </a:cubicBezTo>
                <a:cubicBezTo>
                  <a:pt x="4268280" y="2020923"/>
                  <a:pt x="4268280" y="2020923"/>
                  <a:pt x="3455176" y="2191393"/>
                </a:cubicBezTo>
                <a:cubicBezTo>
                  <a:pt x="3455176" y="2191393"/>
                  <a:pt x="3455176" y="2191393"/>
                  <a:pt x="4350037" y="4593627"/>
                </a:cubicBezTo>
                <a:lnTo>
                  <a:pt x="4405598" y="4742779"/>
                </a:lnTo>
                <a:lnTo>
                  <a:pt x="4396863" y="4742779"/>
                </a:lnTo>
                <a:lnTo>
                  <a:pt x="4376271" y="4698837"/>
                </a:lnTo>
                <a:cubicBezTo>
                  <a:pt x="4270955" y="4474096"/>
                  <a:pt x="3990113" y="3874787"/>
                  <a:pt x="3241201" y="2276629"/>
                </a:cubicBezTo>
                <a:cubicBezTo>
                  <a:pt x="3241201" y="2276629"/>
                  <a:pt x="3241201" y="2276629"/>
                  <a:pt x="1743376" y="2660187"/>
                </a:cubicBezTo>
                <a:cubicBezTo>
                  <a:pt x="1743376" y="2660187"/>
                  <a:pt x="1743376" y="2660187"/>
                  <a:pt x="3198406" y="2148776"/>
                </a:cubicBezTo>
                <a:cubicBezTo>
                  <a:pt x="3198406" y="2148776"/>
                  <a:pt x="3198406" y="2148776"/>
                  <a:pt x="2642071" y="955484"/>
                </a:cubicBezTo>
                <a:cubicBezTo>
                  <a:pt x="2642071" y="955484"/>
                  <a:pt x="2642071" y="955484"/>
                  <a:pt x="189466" y="130766"/>
                </a:cubicBezTo>
                <a:lnTo>
                  <a:pt x="0" y="67056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CA" sz="2041"/>
          </a:p>
        </p:txBody>
      </p:sp>
    </p:spTree>
    <p:extLst>
      <p:ext uri="{BB962C8B-B14F-4D97-AF65-F5344CB8AC3E}">
        <p14:creationId xmlns:p14="http://schemas.microsoft.com/office/powerpoint/2010/main" val="37683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54"/>
          <p:cNvSpPr>
            <a:spLocks/>
          </p:cNvSpPr>
          <p:nvPr userDrawn="1"/>
        </p:nvSpPr>
        <p:spPr bwMode="auto">
          <a:xfrm flipH="1">
            <a:off x="1" y="0"/>
            <a:ext cx="13679488" cy="7920038"/>
          </a:xfrm>
          <a:custGeom>
            <a:avLst/>
            <a:gdLst>
              <a:gd name="connsiteX0" fmla="*/ 0 w 6964364"/>
              <a:gd name="connsiteY0" fmla="*/ 1733690 h 4742779"/>
              <a:gd name="connsiteX1" fmla="*/ 35484 w 6964364"/>
              <a:gd name="connsiteY1" fmla="*/ 1836167 h 4742779"/>
              <a:gd name="connsiteX2" fmla="*/ 630707 w 6964364"/>
              <a:gd name="connsiteY2" fmla="*/ 3555155 h 4742779"/>
              <a:gd name="connsiteX3" fmla="*/ 1657786 w 6964364"/>
              <a:gd name="connsiteY3" fmla="*/ 3896095 h 4742779"/>
              <a:gd name="connsiteX4" fmla="*/ 1743376 w 6964364"/>
              <a:gd name="connsiteY4" fmla="*/ 2660187 h 4742779"/>
              <a:gd name="connsiteX5" fmla="*/ 1786171 w 6964364"/>
              <a:gd name="connsiteY5" fmla="*/ 3938712 h 4742779"/>
              <a:gd name="connsiteX6" fmla="*/ 3972414 w 6964364"/>
              <a:gd name="connsiteY6" fmla="*/ 4676144 h 4742779"/>
              <a:gd name="connsiteX7" fmla="*/ 4169966 w 6964364"/>
              <a:gd name="connsiteY7" fmla="*/ 4742779 h 4742779"/>
              <a:gd name="connsiteX8" fmla="*/ 4062168 w 6964364"/>
              <a:gd name="connsiteY8" fmla="*/ 4742779 h 4742779"/>
              <a:gd name="connsiteX9" fmla="*/ 4041645 w 6964364"/>
              <a:gd name="connsiteY9" fmla="*/ 4737835 h 4742779"/>
              <a:gd name="connsiteX10" fmla="*/ 1786171 w 6964364"/>
              <a:gd name="connsiteY10" fmla="*/ 4194418 h 4742779"/>
              <a:gd name="connsiteX11" fmla="*/ 1807067 w 6964364"/>
              <a:gd name="connsiteY11" fmla="*/ 4673033 h 4742779"/>
              <a:gd name="connsiteX12" fmla="*/ 1810112 w 6964364"/>
              <a:gd name="connsiteY12" fmla="*/ 4742779 h 4742779"/>
              <a:gd name="connsiteX13" fmla="*/ 1621453 w 6964364"/>
              <a:gd name="connsiteY13" fmla="*/ 4742779 h 4742779"/>
              <a:gd name="connsiteX14" fmla="*/ 1624957 w 6964364"/>
              <a:gd name="connsiteY14" fmla="*/ 4685783 h 4742779"/>
              <a:gd name="connsiteX15" fmla="*/ 1657786 w 6964364"/>
              <a:gd name="connsiteY15" fmla="*/ 4151800 h 4742779"/>
              <a:gd name="connsiteX16" fmla="*/ 373937 w 6964364"/>
              <a:gd name="connsiteY16" fmla="*/ 3810860 h 4742779"/>
              <a:gd name="connsiteX17" fmla="*/ 40186 w 6964364"/>
              <a:gd name="connsiteY17" fmla="*/ 2522938 h 4742779"/>
              <a:gd name="connsiteX18" fmla="*/ 0 w 6964364"/>
              <a:gd name="connsiteY18" fmla="*/ 2367864 h 4742779"/>
              <a:gd name="connsiteX19" fmla="*/ 0 w 6964364"/>
              <a:gd name="connsiteY19" fmla="*/ 0 h 4742779"/>
              <a:gd name="connsiteX20" fmla="*/ 72443 w 6964364"/>
              <a:gd name="connsiteY20" fmla="*/ 16922 h 4742779"/>
              <a:gd name="connsiteX21" fmla="*/ 2813251 w 6964364"/>
              <a:gd name="connsiteY21" fmla="*/ 657162 h 4742779"/>
              <a:gd name="connsiteX22" fmla="*/ 2898841 w 6964364"/>
              <a:gd name="connsiteY22" fmla="*/ 699779 h 4742779"/>
              <a:gd name="connsiteX23" fmla="*/ 2941636 w 6964364"/>
              <a:gd name="connsiteY23" fmla="*/ 742397 h 4742779"/>
              <a:gd name="connsiteX24" fmla="*/ 3412381 w 6964364"/>
              <a:gd name="connsiteY24" fmla="*/ 2106158 h 4742779"/>
              <a:gd name="connsiteX25" fmla="*/ 4225485 w 6964364"/>
              <a:gd name="connsiteY25" fmla="*/ 1850453 h 4742779"/>
              <a:gd name="connsiteX26" fmla="*/ 5423745 w 6964364"/>
              <a:gd name="connsiteY26" fmla="*/ 1424277 h 4742779"/>
              <a:gd name="connsiteX27" fmla="*/ 6065670 w 6964364"/>
              <a:gd name="connsiteY27" fmla="*/ 1211190 h 4742779"/>
              <a:gd name="connsiteX28" fmla="*/ 6365234 w 6964364"/>
              <a:gd name="connsiteY28" fmla="*/ 1125955 h 4742779"/>
              <a:gd name="connsiteX29" fmla="*/ 6664799 w 6964364"/>
              <a:gd name="connsiteY29" fmla="*/ 998102 h 4742779"/>
              <a:gd name="connsiteX30" fmla="*/ 6964364 w 6964364"/>
              <a:gd name="connsiteY30" fmla="*/ 912867 h 4742779"/>
              <a:gd name="connsiteX31" fmla="*/ 6878774 w 6964364"/>
              <a:gd name="connsiteY31" fmla="*/ 1211190 h 4742779"/>
              <a:gd name="connsiteX32" fmla="*/ 5904019 w 6964364"/>
              <a:gd name="connsiteY32" fmla="*/ 4551590 h 4742779"/>
              <a:gd name="connsiteX33" fmla="*/ 5848228 w 6964364"/>
              <a:gd name="connsiteY33" fmla="*/ 4742779 h 4742779"/>
              <a:gd name="connsiteX34" fmla="*/ 5490156 w 6964364"/>
              <a:gd name="connsiteY34" fmla="*/ 4742779 h 4742779"/>
              <a:gd name="connsiteX35" fmla="*/ 5526386 w 6964364"/>
              <a:gd name="connsiteY35" fmla="*/ 4617628 h 4742779"/>
              <a:gd name="connsiteX36" fmla="*/ 6450824 w 6964364"/>
              <a:gd name="connsiteY36" fmla="*/ 1424277 h 4742779"/>
              <a:gd name="connsiteX37" fmla="*/ 6151260 w 6964364"/>
              <a:gd name="connsiteY37" fmla="*/ 1509513 h 4742779"/>
              <a:gd name="connsiteX38" fmla="*/ 5509335 w 6964364"/>
              <a:gd name="connsiteY38" fmla="*/ 1679983 h 4742779"/>
              <a:gd name="connsiteX39" fmla="*/ 4268280 w 6964364"/>
              <a:gd name="connsiteY39" fmla="*/ 2020923 h 4742779"/>
              <a:gd name="connsiteX40" fmla="*/ 3455176 w 6964364"/>
              <a:gd name="connsiteY40" fmla="*/ 2191393 h 4742779"/>
              <a:gd name="connsiteX41" fmla="*/ 4350037 w 6964364"/>
              <a:gd name="connsiteY41" fmla="*/ 4593627 h 4742779"/>
              <a:gd name="connsiteX42" fmla="*/ 4405598 w 6964364"/>
              <a:gd name="connsiteY42" fmla="*/ 4742779 h 4742779"/>
              <a:gd name="connsiteX43" fmla="*/ 4396863 w 6964364"/>
              <a:gd name="connsiteY43" fmla="*/ 4742779 h 4742779"/>
              <a:gd name="connsiteX44" fmla="*/ 4376271 w 6964364"/>
              <a:gd name="connsiteY44" fmla="*/ 4698837 h 4742779"/>
              <a:gd name="connsiteX45" fmla="*/ 3241201 w 6964364"/>
              <a:gd name="connsiteY45" fmla="*/ 2276629 h 4742779"/>
              <a:gd name="connsiteX46" fmla="*/ 1743376 w 6964364"/>
              <a:gd name="connsiteY46" fmla="*/ 2660187 h 4742779"/>
              <a:gd name="connsiteX47" fmla="*/ 3198406 w 6964364"/>
              <a:gd name="connsiteY47" fmla="*/ 2148776 h 4742779"/>
              <a:gd name="connsiteX48" fmla="*/ 2642071 w 6964364"/>
              <a:gd name="connsiteY48" fmla="*/ 955484 h 4742779"/>
              <a:gd name="connsiteX49" fmla="*/ 189466 w 6964364"/>
              <a:gd name="connsiteY49" fmla="*/ 130766 h 4742779"/>
              <a:gd name="connsiteX50" fmla="*/ 0 w 6964364"/>
              <a:gd name="connsiteY50" fmla="*/ 67056 h 4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964364" h="4742779">
                <a:moveTo>
                  <a:pt x="0" y="1733690"/>
                </a:moveTo>
                <a:lnTo>
                  <a:pt x="35484" y="1836167"/>
                </a:lnTo>
                <a:cubicBezTo>
                  <a:pt x="194398" y="2295107"/>
                  <a:pt x="389985" y="2859956"/>
                  <a:pt x="630707" y="3555155"/>
                </a:cubicBezTo>
                <a:cubicBezTo>
                  <a:pt x="630707" y="3555155"/>
                  <a:pt x="630707" y="3555155"/>
                  <a:pt x="1657786" y="3896095"/>
                </a:cubicBezTo>
                <a:cubicBezTo>
                  <a:pt x="1657786" y="3896095"/>
                  <a:pt x="1657786" y="3896095"/>
                  <a:pt x="1743376" y="2660187"/>
                </a:cubicBezTo>
                <a:cubicBezTo>
                  <a:pt x="1743376" y="2660187"/>
                  <a:pt x="1743376" y="2660187"/>
                  <a:pt x="1786171" y="3938712"/>
                </a:cubicBezTo>
                <a:cubicBezTo>
                  <a:pt x="1786171" y="3938712"/>
                  <a:pt x="1786171" y="3938712"/>
                  <a:pt x="3972414" y="4676144"/>
                </a:cubicBezTo>
                <a:lnTo>
                  <a:pt x="4169966" y="4742779"/>
                </a:lnTo>
                <a:lnTo>
                  <a:pt x="4062168" y="4742779"/>
                </a:lnTo>
                <a:lnTo>
                  <a:pt x="4041645" y="4737835"/>
                </a:lnTo>
                <a:cubicBezTo>
                  <a:pt x="3690632" y="4653264"/>
                  <a:pt x="3029901" y="4494073"/>
                  <a:pt x="1786171" y="4194418"/>
                </a:cubicBezTo>
                <a:cubicBezTo>
                  <a:pt x="1786171" y="4194418"/>
                  <a:pt x="1786171" y="4194418"/>
                  <a:pt x="1807067" y="4673033"/>
                </a:cubicBezTo>
                <a:lnTo>
                  <a:pt x="1810112" y="4742779"/>
                </a:lnTo>
                <a:lnTo>
                  <a:pt x="1621453" y="4742779"/>
                </a:lnTo>
                <a:lnTo>
                  <a:pt x="1624957" y="4685783"/>
                </a:lnTo>
                <a:cubicBezTo>
                  <a:pt x="1634842" y="4524995"/>
                  <a:pt x="1645750" y="4347575"/>
                  <a:pt x="1657786" y="4151800"/>
                </a:cubicBezTo>
                <a:cubicBezTo>
                  <a:pt x="1657786" y="4151800"/>
                  <a:pt x="1657786" y="4151800"/>
                  <a:pt x="373937" y="3810860"/>
                </a:cubicBezTo>
                <a:cubicBezTo>
                  <a:pt x="373937" y="3810860"/>
                  <a:pt x="373937" y="3810860"/>
                  <a:pt x="40186" y="2522938"/>
                </a:cubicBezTo>
                <a:lnTo>
                  <a:pt x="0" y="2367864"/>
                </a:lnTo>
                <a:close/>
                <a:moveTo>
                  <a:pt x="0" y="0"/>
                </a:moveTo>
                <a:lnTo>
                  <a:pt x="72443" y="16922"/>
                </a:lnTo>
                <a:cubicBezTo>
                  <a:pt x="568896" y="132891"/>
                  <a:pt x="1405028" y="328208"/>
                  <a:pt x="2813251" y="657162"/>
                </a:cubicBezTo>
                <a:cubicBezTo>
                  <a:pt x="2813251" y="657162"/>
                  <a:pt x="2813251" y="657162"/>
                  <a:pt x="2898841" y="699779"/>
                </a:cubicBezTo>
                <a:cubicBezTo>
                  <a:pt x="2898841" y="699779"/>
                  <a:pt x="2898841" y="699779"/>
                  <a:pt x="2941636" y="742397"/>
                </a:cubicBezTo>
                <a:cubicBezTo>
                  <a:pt x="2941636" y="742397"/>
                  <a:pt x="2941636" y="742397"/>
                  <a:pt x="3412381" y="2106158"/>
                </a:cubicBezTo>
                <a:cubicBezTo>
                  <a:pt x="3412381" y="2106158"/>
                  <a:pt x="3412381" y="2106158"/>
                  <a:pt x="4225485" y="1850453"/>
                </a:cubicBezTo>
                <a:cubicBezTo>
                  <a:pt x="4225485" y="1850453"/>
                  <a:pt x="4225485" y="1850453"/>
                  <a:pt x="5423745" y="1424277"/>
                </a:cubicBezTo>
                <a:cubicBezTo>
                  <a:pt x="5423745" y="1424277"/>
                  <a:pt x="5423745" y="1424277"/>
                  <a:pt x="6065670" y="1211190"/>
                </a:cubicBezTo>
                <a:cubicBezTo>
                  <a:pt x="6065670" y="1211190"/>
                  <a:pt x="6065670" y="1211190"/>
                  <a:pt x="6365234" y="1125955"/>
                </a:cubicBezTo>
                <a:cubicBezTo>
                  <a:pt x="6450824" y="1083337"/>
                  <a:pt x="6579209" y="1040720"/>
                  <a:pt x="6664799" y="998102"/>
                </a:cubicBezTo>
                <a:cubicBezTo>
                  <a:pt x="6664799" y="998102"/>
                  <a:pt x="6664799" y="998102"/>
                  <a:pt x="6964364" y="912867"/>
                </a:cubicBezTo>
                <a:lnTo>
                  <a:pt x="6878774" y="1211190"/>
                </a:lnTo>
                <a:cubicBezTo>
                  <a:pt x="6878774" y="1211190"/>
                  <a:pt x="6878774" y="1211190"/>
                  <a:pt x="5904019" y="4551590"/>
                </a:cubicBezTo>
                <a:lnTo>
                  <a:pt x="5848228" y="4742779"/>
                </a:lnTo>
                <a:lnTo>
                  <a:pt x="5490156" y="4742779"/>
                </a:lnTo>
                <a:lnTo>
                  <a:pt x="5526386" y="4617628"/>
                </a:lnTo>
                <a:cubicBezTo>
                  <a:pt x="5728659" y="3918902"/>
                  <a:pt x="6022875" y="2902574"/>
                  <a:pt x="6450824" y="1424277"/>
                </a:cubicBezTo>
                <a:cubicBezTo>
                  <a:pt x="6450824" y="1424277"/>
                  <a:pt x="6450824" y="1424277"/>
                  <a:pt x="6151260" y="1509513"/>
                </a:cubicBezTo>
                <a:cubicBezTo>
                  <a:pt x="6151260" y="1509513"/>
                  <a:pt x="6151260" y="1509513"/>
                  <a:pt x="5509335" y="1679983"/>
                </a:cubicBezTo>
                <a:cubicBezTo>
                  <a:pt x="5509335" y="1679983"/>
                  <a:pt x="5509335" y="1679983"/>
                  <a:pt x="4268280" y="2020923"/>
                </a:cubicBezTo>
                <a:cubicBezTo>
                  <a:pt x="4268280" y="2020923"/>
                  <a:pt x="4268280" y="2020923"/>
                  <a:pt x="3455176" y="2191393"/>
                </a:cubicBezTo>
                <a:cubicBezTo>
                  <a:pt x="3455176" y="2191393"/>
                  <a:pt x="3455176" y="2191393"/>
                  <a:pt x="4350037" y="4593627"/>
                </a:cubicBezTo>
                <a:lnTo>
                  <a:pt x="4405598" y="4742779"/>
                </a:lnTo>
                <a:lnTo>
                  <a:pt x="4396863" y="4742779"/>
                </a:lnTo>
                <a:lnTo>
                  <a:pt x="4376271" y="4698837"/>
                </a:lnTo>
                <a:cubicBezTo>
                  <a:pt x="4270955" y="4474096"/>
                  <a:pt x="3990113" y="3874787"/>
                  <a:pt x="3241201" y="2276629"/>
                </a:cubicBezTo>
                <a:cubicBezTo>
                  <a:pt x="3241201" y="2276629"/>
                  <a:pt x="3241201" y="2276629"/>
                  <a:pt x="1743376" y="2660187"/>
                </a:cubicBezTo>
                <a:cubicBezTo>
                  <a:pt x="1743376" y="2660187"/>
                  <a:pt x="1743376" y="2660187"/>
                  <a:pt x="3198406" y="2148776"/>
                </a:cubicBezTo>
                <a:cubicBezTo>
                  <a:pt x="3198406" y="2148776"/>
                  <a:pt x="3198406" y="2148776"/>
                  <a:pt x="2642071" y="955484"/>
                </a:cubicBezTo>
                <a:cubicBezTo>
                  <a:pt x="2642071" y="955484"/>
                  <a:pt x="2642071" y="955484"/>
                  <a:pt x="189466" y="130766"/>
                </a:cubicBezTo>
                <a:lnTo>
                  <a:pt x="0" y="67056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CA" sz="2041"/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226" y="6259807"/>
            <a:ext cx="1048514" cy="121310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6" y="6777213"/>
            <a:ext cx="3398527" cy="7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60022" y="128943"/>
            <a:ext cx="10426510" cy="107721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lnSpc>
                <a:spcPct val="100000"/>
              </a:lnSpc>
              <a:defRPr sz="35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8" name="Triángulo rectángulo 1"/>
          <p:cNvSpPr/>
          <p:nvPr userDrawn="1"/>
        </p:nvSpPr>
        <p:spPr>
          <a:xfrm rot="10800000">
            <a:off x="12887612" y="0"/>
            <a:ext cx="823959" cy="2740207"/>
          </a:xfrm>
          <a:custGeom>
            <a:avLst/>
            <a:gdLst>
              <a:gd name="connsiteX0" fmla="*/ 0 w 1524807"/>
              <a:gd name="connsiteY0" fmla="*/ 1524807 h 1524807"/>
              <a:gd name="connsiteX1" fmla="*/ 0 w 1524807"/>
              <a:gd name="connsiteY1" fmla="*/ 0 h 1524807"/>
              <a:gd name="connsiteX2" fmla="*/ 1524807 w 1524807"/>
              <a:gd name="connsiteY2" fmla="*/ 1524807 h 1524807"/>
              <a:gd name="connsiteX3" fmla="*/ 0 w 1524807"/>
              <a:gd name="connsiteY3" fmla="*/ 1524807 h 1524807"/>
              <a:gd name="connsiteX0" fmla="*/ 25757 w 1550564"/>
              <a:gd name="connsiteY0" fmla="*/ 5156649 h 5156649"/>
              <a:gd name="connsiteX1" fmla="*/ 0 w 1550564"/>
              <a:gd name="connsiteY1" fmla="*/ 0 h 5156649"/>
              <a:gd name="connsiteX2" fmla="*/ 1550564 w 1550564"/>
              <a:gd name="connsiteY2" fmla="*/ 5156649 h 5156649"/>
              <a:gd name="connsiteX3" fmla="*/ 25757 w 1550564"/>
              <a:gd name="connsiteY3" fmla="*/ 5156649 h 515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564" h="5156649">
                <a:moveTo>
                  <a:pt x="25757" y="5156649"/>
                </a:moveTo>
                <a:lnTo>
                  <a:pt x="0" y="0"/>
                </a:lnTo>
                <a:lnTo>
                  <a:pt x="1550564" y="5156649"/>
                </a:lnTo>
                <a:lnTo>
                  <a:pt x="25757" y="5156649"/>
                </a:lnTo>
                <a:close/>
              </a:path>
            </a:pathLst>
          </a:custGeom>
          <a:solidFill>
            <a:srgbClr val="00245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riángulo rectángulo 1"/>
          <p:cNvSpPr/>
          <p:nvPr userDrawn="1"/>
        </p:nvSpPr>
        <p:spPr>
          <a:xfrm rot="10800000">
            <a:off x="12359289" y="-14514"/>
            <a:ext cx="940303" cy="1761551"/>
          </a:xfrm>
          <a:custGeom>
            <a:avLst/>
            <a:gdLst>
              <a:gd name="connsiteX0" fmla="*/ 0 w 1524807"/>
              <a:gd name="connsiteY0" fmla="*/ 1524807 h 1524807"/>
              <a:gd name="connsiteX1" fmla="*/ 0 w 1524807"/>
              <a:gd name="connsiteY1" fmla="*/ 0 h 1524807"/>
              <a:gd name="connsiteX2" fmla="*/ 1524807 w 1524807"/>
              <a:gd name="connsiteY2" fmla="*/ 1524807 h 1524807"/>
              <a:gd name="connsiteX3" fmla="*/ 0 w 1524807"/>
              <a:gd name="connsiteY3" fmla="*/ 1524807 h 1524807"/>
              <a:gd name="connsiteX0" fmla="*/ 25757 w 1550564"/>
              <a:gd name="connsiteY0" fmla="*/ 5156649 h 5156649"/>
              <a:gd name="connsiteX1" fmla="*/ 0 w 1550564"/>
              <a:gd name="connsiteY1" fmla="*/ 0 h 5156649"/>
              <a:gd name="connsiteX2" fmla="*/ 1550564 w 1550564"/>
              <a:gd name="connsiteY2" fmla="*/ 5156649 h 5156649"/>
              <a:gd name="connsiteX3" fmla="*/ 25757 w 1550564"/>
              <a:gd name="connsiteY3" fmla="*/ 5156649 h 5156649"/>
              <a:gd name="connsiteX0" fmla="*/ 785611 w 2310418"/>
              <a:gd name="connsiteY0" fmla="*/ 2838451 h 2838451"/>
              <a:gd name="connsiteX1" fmla="*/ 0 w 2310418"/>
              <a:gd name="connsiteY1" fmla="*/ 0 h 2838451"/>
              <a:gd name="connsiteX2" fmla="*/ 2310418 w 2310418"/>
              <a:gd name="connsiteY2" fmla="*/ 2838451 h 2838451"/>
              <a:gd name="connsiteX3" fmla="*/ 785611 w 2310418"/>
              <a:gd name="connsiteY3" fmla="*/ 2838451 h 2838451"/>
              <a:gd name="connsiteX0" fmla="*/ 901520 w 2426327"/>
              <a:gd name="connsiteY0" fmla="*/ 2889966 h 2889966"/>
              <a:gd name="connsiteX1" fmla="*/ 0 w 2426327"/>
              <a:gd name="connsiteY1" fmla="*/ 0 h 2889966"/>
              <a:gd name="connsiteX2" fmla="*/ 2426327 w 2426327"/>
              <a:gd name="connsiteY2" fmla="*/ 2889966 h 2889966"/>
              <a:gd name="connsiteX3" fmla="*/ 901520 w 2426327"/>
              <a:gd name="connsiteY3" fmla="*/ 2889966 h 2889966"/>
              <a:gd name="connsiteX0" fmla="*/ 463638 w 1988445"/>
              <a:gd name="connsiteY0" fmla="*/ 3134664 h 3134664"/>
              <a:gd name="connsiteX1" fmla="*/ 0 w 1988445"/>
              <a:gd name="connsiteY1" fmla="*/ 0 h 3134664"/>
              <a:gd name="connsiteX2" fmla="*/ 1988445 w 1988445"/>
              <a:gd name="connsiteY2" fmla="*/ 3134664 h 3134664"/>
              <a:gd name="connsiteX3" fmla="*/ 463638 w 1988445"/>
              <a:gd name="connsiteY3" fmla="*/ 3134664 h 3134664"/>
              <a:gd name="connsiteX0" fmla="*/ 1262128 w 1988445"/>
              <a:gd name="connsiteY0" fmla="*/ 3199058 h 3199058"/>
              <a:gd name="connsiteX1" fmla="*/ 0 w 1988445"/>
              <a:gd name="connsiteY1" fmla="*/ 0 h 3199058"/>
              <a:gd name="connsiteX2" fmla="*/ 1988445 w 1988445"/>
              <a:gd name="connsiteY2" fmla="*/ 3134664 h 3199058"/>
              <a:gd name="connsiteX3" fmla="*/ 1262128 w 1988445"/>
              <a:gd name="connsiteY3" fmla="*/ 3199058 h 3199058"/>
              <a:gd name="connsiteX0" fmla="*/ 1236370 w 1988445"/>
              <a:gd name="connsiteY0" fmla="*/ 3121785 h 3134664"/>
              <a:gd name="connsiteX1" fmla="*/ 0 w 1988445"/>
              <a:gd name="connsiteY1" fmla="*/ 0 h 3134664"/>
              <a:gd name="connsiteX2" fmla="*/ 1988445 w 1988445"/>
              <a:gd name="connsiteY2" fmla="*/ 3134664 h 3134664"/>
              <a:gd name="connsiteX3" fmla="*/ 1236370 w 1988445"/>
              <a:gd name="connsiteY3" fmla="*/ 3121785 h 3134664"/>
              <a:gd name="connsiteX0" fmla="*/ 1249249 w 1988445"/>
              <a:gd name="connsiteY0" fmla="*/ 3147543 h 3147543"/>
              <a:gd name="connsiteX1" fmla="*/ 0 w 1988445"/>
              <a:gd name="connsiteY1" fmla="*/ 0 h 3147543"/>
              <a:gd name="connsiteX2" fmla="*/ 1988445 w 1988445"/>
              <a:gd name="connsiteY2" fmla="*/ 3134664 h 3147543"/>
              <a:gd name="connsiteX3" fmla="*/ 1249249 w 1988445"/>
              <a:gd name="connsiteY3" fmla="*/ 3147543 h 3147543"/>
              <a:gd name="connsiteX0" fmla="*/ 1133340 w 1872536"/>
              <a:gd name="connsiteY0" fmla="*/ 3302090 h 3302090"/>
              <a:gd name="connsiteX1" fmla="*/ 0 w 1872536"/>
              <a:gd name="connsiteY1" fmla="*/ 0 h 3302090"/>
              <a:gd name="connsiteX2" fmla="*/ 1872536 w 1872536"/>
              <a:gd name="connsiteY2" fmla="*/ 3289211 h 3302090"/>
              <a:gd name="connsiteX3" fmla="*/ 1133340 w 1872536"/>
              <a:gd name="connsiteY3" fmla="*/ 3302090 h 3302090"/>
              <a:gd name="connsiteX0" fmla="*/ 1030309 w 1769505"/>
              <a:gd name="connsiteY0" fmla="*/ 3314969 h 3314969"/>
              <a:gd name="connsiteX1" fmla="*/ 0 w 1769505"/>
              <a:gd name="connsiteY1" fmla="*/ 0 h 3314969"/>
              <a:gd name="connsiteX2" fmla="*/ 1769505 w 1769505"/>
              <a:gd name="connsiteY2" fmla="*/ 3302090 h 3314969"/>
              <a:gd name="connsiteX3" fmla="*/ 1030309 w 1769505"/>
              <a:gd name="connsiteY3" fmla="*/ 3314969 h 331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505" h="3314969">
                <a:moveTo>
                  <a:pt x="1030309" y="3314969"/>
                </a:moveTo>
                <a:lnTo>
                  <a:pt x="0" y="0"/>
                </a:lnTo>
                <a:lnTo>
                  <a:pt x="1769505" y="3302090"/>
                </a:lnTo>
                <a:lnTo>
                  <a:pt x="1030309" y="3314969"/>
                </a:lnTo>
                <a:close/>
              </a:path>
            </a:pathLst>
          </a:custGeom>
          <a:solidFill>
            <a:srgbClr val="DC2F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bre 9"/>
          <p:cNvSpPr/>
          <p:nvPr userDrawn="1"/>
        </p:nvSpPr>
        <p:spPr>
          <a:xfrm rot="18433658">
            <a:off x="13095218" y="-1072432"/>
            <a:ext cx="725993" cy="3958892"/>
          </a:xfrm>
          <a:custGeom>
            <a:avLst/>
            <a:gdLst>
              <a:gd name="connsiteX0" fmla="*/ 1978460 w 1978460"/>
              <a:gd name="connsiteY0" fmla="*/ 0 h 5308956"/>
              <a:gd name="connsiteX1" fmla="*/ 673708 w 1978460"/>
              <a:gd name="connsiteY1" fmla="*/ 5308956 h 5308956"/>
              <a:gd name="connsiteX2" fmla="*/ 3881 w 1978460"/>
              <a:gd name="connsiteY2" fmla="*/ 4427374 h 5308956"/>
              <a:gd name="connsiteX3" fmla="*/ 3048 w 1978460"/>
              <a:gd name="connsiteY3" fmla="*/ 4107544 h 5308956"/>
              <a:gd name="connsiteX4" fmla="*/ 2430 w 1978460"/>
              <a:gd name="connsiteY4" fmla="*/ 1526023 h 5308956"/>
              <a:gd name="connsiteX5" fmla="*/ 2874 w 1978460"/>
              <a:gd name="connsiteY5" fmla="*/ 1501053 h 530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8460" h="5308956">
                <a:moveTo>
                  <a:pt x="1978460" y="0"/>
                </a:moveTo>
                <a:lnTo>
                  <a:pt x="673708" y="5308956"/>
                </a:lnTo>
                <a:lnTo>
                  <a:pt x="3881" y="4427374"/>
                </a:lnTo>
                <a:lnTo>
                  <a:pt x="3048" y="4107544"/>
                </a:lnTo>
                <a:cubicBezTo>
                  <a:pt x="-1416" y="2326343"/>
                  <a:pt x="-407" y="1729770"/>
                  <a:pt x="2430" y="1526023"/>
                </a:cubicBezTo>
                <a:lnTo>
                  <a:pt x="2874" y="1501053"/>
                </a:lnTo>
                <a:close/>
              </a:path>
            </a:pathLst>
          </a:custGeom>
          <a:noFill/>
          <a:ln w="19050" cap="flat" cmpd="sng" algn="ctr">
            <a:solidFill>
              <a:srgbClr val="F6BB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56" y="202546"/>
            <a:ext cx="891261" cy="1031168"/>
          </a:xfrm>
          <a:prstGeom prst="rect">
            <a:avLst/>
          </a:prstGeom>
        </p:spPr>
      </p:pic>
      <p:grpSp>
        <p:nvGrpSpPr>
          <p:cNvPr id="12" name="Grupo 11"/>
          <p:cNvGrpSpPr/>
          <p:nvPr userDrawn="1"/>
        </p:nvGrpSpPr>
        <p:grpSpPr>
          <a:xfrm rot="21223968" flipV="1">
            <a:off x="39771" y="7174934"/>
            <a:ext cx="9138876" cy="1228952"/>
            <a:chOff x="6139542" y="3425372"/>
            <a:chExt cx="3503430" cy="1872342"/>
          </a:xfrm>
        </p:grpSpPr>
        <p:sp>
          <p:nvSpPr>
            <p:cNvPr id="13" name="Freeform: Shape 13"/>
            <p:cNvSpPr/>
            <p:nvPr userDrawn="1"/>
          </p:nvSpPr>
          <p:spPr bwMode="auto">
            <a:xfrm>
              <a:off x="6139542" y="3425372"/>
              <a:ext cx="3503430" cy="1872342"/>
            </a:xfrm>
            <a:custGeom>
              <a:avLst/>
              <a:gdLst>
                <a:gd name="connsiteX0" fmla="*/ 0 w 9601200"/>
                <a:gd name="connsiteY0" fmla="*/ 0 h 6731000"/>
                <a:gd name="connsiteX1" fmla="*/ 9601200 w 9601200"/>
                <a:gd name="connsiteY1" fmla="*/ 0 h 6731000"/>
                <a:gd name="connsiteX2" fmla="*/ 8343900 w 9601200"/>
                <a:gd name="connsiteY2" fmla="*/ 1257300 h 6731000"/>
                <a:gd name="connsiteX3" fmla="*/ 7861300 w 9601200"/>
                <a:gd name="connsiteY3" fmla="*/ 774700 h 6731000"/>
                <a:gd name="connsiteX4" fmla="*/ 5473700 w 9601200"/>
                <a:gd name="connsiteY4" fmla="*/ 3162300 h 6731000"/>
                <a:gd name="connsiteX5" fmla="*/ 5003800 w 9601200"/>
                <a:gd name="connsiteY5" fmla="*/ 2692400 h 6731000"/>
                <a:gd name="connsiteX6" fmla="*/ 2527300 w 9601200"/>
                <a:gd name="connsiteY6" fmla="*/ 5168900 h 6731000"/>
                <a:gd name="connsiteX7" fmla="*/ 2044700 w 9601200"/>
                <a:gd name="connsiteY7" fmla="*/ 4686300 h 6731000"/>
                <a:gd name="connsiteX8" fmla="*/ 0 w 9601200"/>
                <a:gd name="connsiteY8" fmla="*/ 6731000 h 673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673100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solidFill>
              <a:srgbClr val="00245E"/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204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</a:endParaRPr>
            </a:p>
          </p:txBody>
        </p:sp>
        <p:sp>
          <p:nvSpPr>
            <p:cNvPr id="14" name="Freeform: Shape 13"/>
            <p:cNvSpPr/>
            <p:nvPr userDrawn="1"/>
          </p:nvSpPr>
          <p:spPr bwMode="auto">
            <a:xfrm>
              <a:off x="6139544" y="3425372"/>
              <a:ext cx="3250654" cy="1828493"/>
            </a:xfrm>
            <a:custGeom>
              <a:avLst/>
              <a:gdLst>
                <a:gd name="connsiteX0" fmla="*/ 0 w 9601200"/>
                <a:gd name="connsiteY0" fmla="*/ 0 h 6731000"/>
                <a:gd name="connsiteX1" fmla="*/ 9601200 w 9601200"/>
                <a:gd name="connsiteY1" fmla="*/ 0 h 6731000"/>
                <a:gd name="connsiteX2" fmla="*/ 8343900 w 9601200"/>
                <a:gd name="connsiteY2" fmla="*/ 1257300 h 6731000"/>
                <a:gd name="connsiteX3" fmla="*/ 7861300 w 9601200"/>
                <a:gd name="connsiteY3" fmla="*/ 774700 h 6731000"/>
                <a:gd name="connsiteX4" fmla="*/ 5473700 w 9601200"/>
                <a:gd name="connsiteY4" fmla="*/ 3162300 h 6731000"/>
                <a:gd name="connsiteX5" fmla="*/ 5003800 w 9601200"/>
                <a:gd name="connsiteY5" fmla="*/ 2692400 h 6731000"/>
                <a:gd name="connsiteX6" fmla="*/ 2527300 w 9601200"/>
                <a:gd name="connsiteY6" fmla="*/ 5168900 h 6731000"/>
                <a:gd name="connsiteX7" fmla="*/ 2044700 w 9601200"/>
                <a:gd name="connsiteY7" fmla="*/ 4686300 h 6731000"/>
                <a:gd name="connsiteX8" fmla="*/ 0 w 9601200"/>
                <a:gd name="connsiteY8" fmla="*/ 6731000 h 673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673100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solidFill>
              <a:srgbClr val="DC2F1C"/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204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</a:endParaRPr>
            </a:p>
          </p:txBody>
        </p:sp>
        <p:sp>
          <p:nvSpPr>
            <p:cNvPr id="15" name="Freeform: Shape 14"/>
            <p:cNvSpPr/>
            <p:nvPr userDrawn="1"/>
          </p:nvSpPr>
          <p:spPr bwMode="auto">
            <a:xfrm>
              <a:off x="6139542" y="3425372"/>
              <a:ext cx="2922202" cy="1828493"/>
            </a:xfrm>
            <a:custGeom>
              <a:avLst/>
              <a:gdLst>
                <a:gd name="connsiteX0" fmla="*/ 0 w 9601200"/>
                <a:gd name="connsiteY0" fmla="*/ 0 h 6731000"/>
                <a:gd name="connsiteX1" fmla="*/ 9601200 w 9601200"/>
                <a:gd name="connsiteY1" fmla="*/ 0 h 6731000"/>
                <a:gd name="connsiteX2" fmla="*/ 8343900 w 9601200"/>
                <a:gd name="connsiteY2" fmla="*/ 1257300 h 6731000"/>
                <a:gd name="connsiteX3" fmla="*/ 7861300 w 9601200"/>
                <a:gd name="connsiteY3" fmla="*/ 774700 h 6731000"/>
                <a:gd name="connsiteX4" fmla="*/ 5473700 w 9601200"/>
                <a:gd name="connsiteY4" fmla="*/ 3162300 h 6731000"/>
                <a:gd name="connsiteX5" fmla="*/ 5003800 w 9601200"/>
                <a:gd name="connsiteY5" fmla="*/ 2692400 h 6731000"/>
                <a:gd name="connsiteX6" fmla="*/ 2527300 w 9601200"/>
                <a:gd name="connsiteY6" fmla="*/ 5168900 h 6731000"/>
                <a:gd name="connsiteX7" fmla="*/ 2044700 w 9601200"/>
                <a:gd name="connsiteY7" fmla="*/ 4686300 h 6731000"/>
                <a:gd name="connsiteX8" fmla="*/ 0 w 9601200"/>
                <a:gd name="connsiteY8" fmla="*/ 6731000 h 673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1200" h="673100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solidFill>
              <a:srgbClr val="F6BB00"/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204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</a:endParaRPr>
            </a:p>
          </p:txBody>
        </p:sp>
      </p:grpSp>
      <p:sp>
        <p:nvSpPr>
          <p:cNvPr id="16" name="Freeform: Shape 36"/>
          <p:cNvSpPr/>
          <p:nvPr userDrawn="1"/>
        </p:nvSpPr>
        <p:spPr bwMode="auto">
          <a:xfrm rot="16200000">
            <a:off x="-57248" y="511669"/>
            <a:ext cx="886023" cy="296819"/>
          </a:xfrm>
          <a:custGeom>
            <a:avLst/>
            <a:gdLst>
              <a:gd name="connsiteX0" fmla="*/ 1492303 w 1492303"/>
              <a:gd name="connsiteY0" fmla="*/ 0 h 499923"/>
              <a:gd name="connsiteX1" fmla="*/ 746150 w 1492303"/>
              <a:gd name="connsiteY1" fmla="*/ 499923 h 499923"/>
              <a:gd name="connsiteX2" fmla="*/ 0 w 1492303"/>
              <a:gd name="connsiteY2" fmla="*/ 3 h 499923"/>
              <a:gd name="connsiteX3" fmla="*/ 746149 w 1492303"/>
              <a:gd name="connsiteY3" fmla="*/ 338893 h 49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303" h="499923">
                <a:moveTo>
                  <a:pt x="1492303" y="0"/>
                </a:moveTo>
                <a:lnTo>
                  <a:pt x="746150" y="499923"/>
                </a:lnTo>
                <a:lnTo>
                  <a:pt x="0" y="3"/>
                </a:lnTo>
                <a:lnTo>
                  <a:pt x="746149" y="338893"/>
                </a:lnTo>
                <a:close/>
              </a:path>
            </a:pathLst>
          </a:custGeom>
          <a:solidFill>
            <a:srgbClr val="F6BB00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17" name="Freeform: Shape 36"/>
          <p:cNvSpPr/>
          <p:nvPr userDrawn="1"/>
        </p:nvSpPr>
        <p:spPr bwMode="auto">
          <a:xfrm rot="16200000">
            <a:off x="25846" y="497149"/>
            <a:ext cx="886023" cy="296819"/>
          </a:xfrm>
          <a:custGeom>
            <a:avLst/>
            <a:gdLst>
              <a:gd name="connsiteX0" fmla="*/ 1492303 w 1492303"/>
              <a:gd name="connsiteY0" fmla="*/ 0 h 499923"/>
              <a:gd name="connsiteX1" fmla="*/ 746150 w 1492303"/>
              <a:gd name="connsiteY1" fmla="*/ 499923 h 499923"/>
              <a:gd name="connsiteX2" fmla="*/ 0 w 1492303"/>
              <a:gd name="connsiteY2" fmla="*/ 3 h 499923"/>
              <a:gd name="connsiteX3" fmla="*/ 746149 w 1492303"/>
              <a:gd name="connsiteY3" fmla="*/ 338893 h 49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303" h="499923">
                <a:moveTo>
                  <a:pt x="1492303" y="0"/>
                </a:moveTo>
                <a:lnTo>
                  <a:pt x="746150" y="499923"/>
                </a:lnTo>
                <a:lnTo>
                  <a:pt x="0" y="3"/>
                </a:lnTo>
                <a:lnTo>
                  <a:pt x="746149" y="338893"/>
                </a:lnTo>
                <a:close/>
              </a:path>
            </a:pathLst>
          </a:custGeom>
          <a:solidFill>
            <a:srgbClr val="DC2F1C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18" name="Freeform: Shape 36"/>
          <p:cNvSpPr/>
          <p:nvPr userDrawn="1"/>
        </p:nvSpPr>
        <p:spPr bwMode="auto">
          <a:xfrm rot="16200000">
            <a:off x="105676" y="504409"/>
            <a:ext cx="886023" cy="296819"/>
          </a:xfrm>
          <a:custGeom>
            <a:avLst/>
            <a:gdLst>
              <a:gd name="connsiteX0" fmla="*/ 1492303 w 1492303"/>
              <a:gd name="connsiteY0" fmla="*/ 0 h 499923"/>
              <a:gd name="connsiteX1" fmla="*/ 746150 w 1492303"/>
              <a:gd name="connsiteY1" fmla="*/ 499923 h 499923"/>
              <a:gd name="connsiteX2" fmla="*/ 0 w 1492303"/>
              <a:gd name="connsiteY2" fmla="*/ 3 h 499923"/>
              <a:gd name="connsiteX3" fmla="*/ 746149 w 1492303"/>
              <a:gd name="connsiteY3" fmla="*/ 338893 h 49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303" h="499923">
                <a:moveTo>
                  <a:pt x="1492303" y="0"/>
                </a:moveTo>
                <a:lnTo>
                  <a:pt x="746150" y="499923"/>
                </a:lnTo>
                <a:lnTo>
                  <a:pt x="0" y="3"/>
                </a:lnTo>
                <a:lnTo>
                  <a:pt x="746149" y="338893"/>
                </a:lnTo>
                <a:close/>
              </a:path>
            </a:pathLst>
          </a:custGeom>
          <a:solidFill>
            <a:srgbClr val="00245E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19" name="Rectángulo 18"/>
          <p:cNvSpPr/>
          <p:nvPr userDrawn="1"/>
        </p:nvSpPr>
        <p:spPr>
          <a:xfrm>
            <a:off x="-256674" y="7952122"/>
            <a:ext cx="10363200" cy="159293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1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54"/>
          <p:cNvSpPr>
            <a:spLocks/>
          </p:cNvSpPr>
          <p:nvPr userDrawn="1"/>
        </p:nvSpPr>
        <p:spPr bwMode="auto">
          <a:xfrm flipH="1">
            <a:off x="-1" y="-166247"/>
            <a:ext cx="13679488" cy="8086283"/>
          </a:xfrm>
          <a:custGeom>
            <a:avLst/>
            <a:gdLst>
              <a:gd name="connsiteX0" fmla="*/ 0 w 6964364"/>
              <a:gd name="connsiteY0" fmla="*/ 1733690 h 4742779"/>
              <a:gd name="connsiteX1" fmla="*/ 35484 w 6964364"/>
              <a:gd name="connsiteY1" fmla="*/ 1836167 h 4742779"/>
              <a:gd name="connsiteX2" fmla="*/ 630707 w 6964364"/>
              <a:gd name="connsiteY2" fmla="*/ 3555155 h 4742779"/>
              <a:gd name="connsiteX3" fmla="*/ 1657786 w 6964364"/>
              <a:gd name="connsiteY3" fmla="*/ 3896095 h 4742779"/>
              <a:gd name="connsiteX4" fmla="*/ 1743376 w 6964364"/>
              <a:gd name="connsiteY4" fmla="*/ 2660187 h 4742779"/>
              <a:gd name="connsiteX5" fmla="*/ 1786171 w 6964364"/>
              <a:gd name="connsiteY5" fmla="*/ 3938712 h 4742779"/>
              <a:gd name="connsiteX6" fmla="*/ 3972414 w 6964364"/>
              <a:gd name="connsiteY6" fmla="*/ 4676144 h 4742779"/>
              <a:gd name="connsiteX7" fmla="*/ 4169966 w 6964364"/>
              <a:gd name="connsiteY7" fmla="*/ 4742779 h 4742779"/>
              <a:gd name="connsiteX8" fmla="*/ 4062168 w 6964364"/>
              <a:gd name="connsiteY8" fmla="*/ 4742779 h 4742779"/>
              <a:gd name="connsiteX9" fmla="*/ 4041645 w 6964364"/>
              <a:gd name="connsiteY9" fmla="*/ 4737835 h 4742779"/>
              <a:gd name="connsiteX10" fmla="*/ 1786171 w 6964364"/>
              <a:gd name="connsiteY10" fmla="*/ 4194418 h 4742779"/>
              <a:gd name="connsiteX11" fmla="*/ 1807067 w 6964364"/>
              <a:gd name="connsiteY11" fmla="*/ 4673033 h 4742779"/>
              <a:gd name="connsiteX12" fmla="*/ 1810112 w 6964364"/>
              <a:gd name="connsiteY12" fmla="*/ 4742779 h 4742779"/>
              <a:gd name="connsiteX13" fmla="*/ 1621453 w 6964364"/>
              <a:gd name="connsiteY13" fmla="*/ 4742779 h 4742779"/>
              <a:gd name="connsiteX14" fmla="*/ 1624957 w 6964364"/>
              <a:gd name="connsiteY14" fmla="*/ 4685783 h 4742779"/>
              <a:gd name="connsiteX15" fmla="*/ 1657786 w 6964364"/>
              <a:gd name="connsiteY15" fmla="*/ 4151800 h 4742779"/>
              <a:gd name="connsiteX16" fmla="*/ 373937 w 6964364"/>
              <a:gd name="connsiteY16" fmla="*/ 3810860 h 4742779"/>
              <a:gd name="connsiteX17" fmla="*/ 40186 w 6964364"/>
              <a:gd name="connsiteY17" fmla="*/ 2522938 h 4742779"/>
              <a:gd name="connsiteX18" fmla="*/ 0 w 6964364"/>
              <a:gd name="connsiteY18" fmla="*/ 2367864 h 4742779"/>
              <a:gd name="connsiteX19" fmla="*/ 0 w 6964364"/>
              <a:gd name="connsiteY19" fmla="*/ 0 h 4742779"/>
              <a:gd name="connsiteX20" fmla="*/ 72443 w 6964364"/>
              <a:gd name="connsiteY20" fmla="*/ 16922 h 4742779"/>
              <a:gd name="connsiteX21" fmla="*/ 2813251 w 6964364"/>
              <a:gd name="connsiteY21" fmla="*/ 657162 h 4742779"/>
              <a:gd name="connsiteX22" fmla="*/ 2898841 w 6964364"/>
              <a:gd name="connsiteY22" fmla="*/ 699779 h 4742779"/>
              <a:gd name="connsiteX23" fmla="*/ 2941636 w 6964364"/>
              <a:gd name="connsiteY23" fmla="*/ 742397 h 4742779"/>
              <a:gd name="connsiteX24" fmla="*/ 3412381 w 6964364"/>
              <a:gd name="connsiteY24" fmla="*/ 2106158 h 4742779"/>
              <a:gd name="connsiteX25" fmla="*/ 4225485 w 6964364"/>
              <a:gd name="connsiteY25" fmla="*/ 1850453 h 4742779"/>
              <a:gd name="connsiteX26" fmla="*/ 5423745 w 6964364"/>
              <a:gd name="connsiteY26" fmla="*/ 1424277 h 4742779"/>
              <a:gd name="connsiteX27" fmla="*/ 6065670 w 6964364"/>
              <a:gd name="connsiteY27" fmla="*/ 1211190 h 4742779"/>
              <a:gd name="connsiteX28" fmla="*/ 6365234 w 6964364"/>
              <a:gd name="connsiteY28" fmla="*/ 1125955 h 4742779"/>
              <a:gd name="connsiteX29" fmla="*/ 6664799 w 6964364"/>
              <a:gd name="connsiteY29" fmla="*/ 998102 h 4742779"/>
              <a:gd name="connsiteX30" fmla="*/ 6964364 w 6964364"/>
              <a:gd name="connsiteY30" fmla="*/ 912867 h 4742779"/>
              <a:gd name="connsiteX31" fmla="*/ 6878774 w 6964364"/>
              <a:gd name="connsiteY31" fmla="*/ 1211190 h 4742779"/>
              <a:gd name="connsiteX32" fmla="*/ 5904019 w 6964364"/>
              <a:gd name="connsiteY32" fmla="*/ 4551590 h 4742779"/>
              <a:gd name="connsiteX33" fmla="*/ 5848228 w 6964364"/>
              <a:gd name="connsiteY33" fmla="*/ 4742779 h 4742779"/>
              <a:gd name="connsiteX34" fmla="*/ 5490156 w 6964364"/>
              <a:gd name="connsiteY34" fmla="*/ 4742779 h 4742779"/>
              <a:gd name="connsiteX35" fmla="*/ 5526386 w 6964364"/>
              <a:gd name="connsiteY35" fmla="*/ 4617628 h 4742779"/>
              <a:gd name="connsiteX36" fmla="*/ 6450824 w 6964364"/>
              <a:gd name="connsiteY36" fmla="*/ 1424277 h 4742779"/>
              <a:gd name="connsiteX37" fmla="*/ 6151260 w 6964364"/>
              <a:gd name="connsiteY37" fmla="*/ 1509513 h 4742779"/>
              <a:gd name="connsiteX38" fmla="*/ 5509335 w 6964364"/>
              <a:gd name="connsiteY38" fmla="*/ 1679983 h 4742779"/>
              <a:gd name="connsiteX39" fmla="*/ 4268280 w 6964364"/>
              <a:gd name="connsiteY39" fmla="*/ 2020923 h 4742779"/>
              <a:gd name="connsiteX40" fmla="*/ 3455176 w 6964364"/>
              <a:gd name="connsiteY40" fmla="*/ 2191393 h 4742779"/>
              <a:gd name="connsiteX41" fmla="*/ 4350037 w 6964364"/>
              <a:gd name="connsiteY41" fmla="*/ 4593627 h 4742779"/>
              <a:gd name="connsiteX42" fmla="*/ 4405598 w 6964364"/>
              <a:gd name="connsiteY42" fmla="*/ 4742779 h 4742779"/>
              <a:gd name="connsiteX43" fmla="*/ 4396863 w 6964364"/>
              <a:gd name="connsiteY43" fmla="*/ 4742779 h 4742779"/>
              <a:gd name="connsiteX44" fmla="*/ 4376271 w 6964364"/>
              <a:gd name="connsiteY44" fmla="*/ 4698837 h 4742779"/>
              <a:gd name="connsiteX45" fmla="*/ 3241201 w 6964364"/>
              <a:gd name="connsiteY45" fmla="*/ 2276629 h 4742779"/>
              <a:gd name="connsiteX46" fmla="*/ 1743376 w 6964364"/>
              <a:gd name="connsiteY46" fmla="*/ 2660187 h 4742779"/>
              <a:gd name="connsiteX47" fmla="*/ 3198406 w 6964364"/>
              <a:gd name="connsiteY47" fmla="*/ 2148776 h 4742779"/>
              <a:gd name="connsiteX48" fmla="*/ 2642071 w 6964364"/>
              <a:gd name="connsiteY48" fmla="*/ 955484 h 4742779"/>
              <a:gd name="connsiteX49" fmla="*/ 189466 w 6964364"/>
              <a:gd name="connsiteY49" fmla="*/ 130766 h 4742779"/>
              <a:gd name="connsiteX50" fmla="*/ 0 w 6964364"/>
              <a:gd name="connsiteY50" fmla="*/ 67056 h 4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964364" h="4742779">
                <a:moveTo>
                  <a:pt x="0" y="1733690"/>
                </a:moveTo>
                <a:lnTo>
                  <a:pt x="35484" y="1836167"/>
                </a:lnTo>
                <a:cubicBezTo>
                  <a:pt x="194398" y="2295107"/>
                  <a:pt x="389985" y="2859956"/>
                  <a:pt x="630707" y="3555155"/>
                </a:cubicBezTo>
                <a:cubicBezTo>
                  <a:pt x="630707" y="3555155"/>
                  <a:pt x="630707" y="3555155"/>
                  <a:pt x="1657786" y="3896095"/>
                </a:cubicBezTo>
                <a:cubicBezTo>
                  <a:pt x="1657786" y="3896095"/>
                  <a:pt x="1657786" y="3896095"/>
                  <a:pt x="1743376" y="2660187"/>
                </a:cubicBezTo>
                <a:cubicBezTo>
                  <a:pt x="1743376" y="2660187"/>
                  <a:pt x="1743376" y="2660187"/>
                  <a:pt x="1786171" y="3938712"/>
                </a:cubicBezTo>
                <a:cubicBezTo>
                  <a:pt x="1786171" y="3938712"/>
                  <a:pt x="1786171" y="3938712"/>
                  <a:pt x="3972414" y="4676144"/>
                </a:cubicBezTo>
                <a:lnTo>
                  <a:pt x="4169966" y="4742779"/>
                </a:lnTo>
                <a:lnTo>
                  <a:pt x="4062168" y="4742779"/>
                </a:lnTo>
                <a:lnTo>
                  <a:pt x="4041645" y="4737835"/>
                </a:lnTo>
                <a:cubicBezTo>
                  <a:pt x="3690632" y="4653264"/>
                  <a:pt x="3029901" y="4494073"/>
                  <a:pt x="1786171" y="4194418"/>
                </a:cubicBezTo>
                <a:cubicBezTo>
                  <a:pt x="1786171" y="4194418"/>
                  <a:pt x="1786171" y="4194418"/>
                  <a:pt x="1807067" y="4673033"/>
                </a:cubicBezTo>
                <a:lnTo>
                  <a:pt x="1810112" y="4742779"/>
                </a:lnTo>
                <a:lnTo>
                  <a:pt x="1621453" y="4742779"/>
                </a:lnTo>
                <a:lnTo>
                  <a:pt x="1624957" y="4685783"/>
                </a:lnTo>
                <a:cubicBezTo>
                  <a:pt x="1634842" y="4524995"/>
                  <a:pt x="1645750" y="4347575"/>
                  <a:pt x="1657786" y="4151800"/>
                </a:cubicBezTo>
                <a:cubicBezTo>
                  <a:pt x="1657786" y="4151800"/>
                  <a:pt x="1657786" y="4151800"/>
                  <a:pt x="373937" y="3810860"/>
                </a:cubicBezTo>
                <a:cubicBezTo>
                  <a:pt x="373937" y="3810860"/>
                  <a:pt x="373937" y="3810860"/>
                  <a:pt x="40186" y="2522938"/>
                </a:cubicBezTo>
                <a:lnTo>
                  <a:pt x="0" y="2367864"/>
                </a:lnTo>
                <a:close/>
                <a:moveTo>
                  <a:pt x="0" y="0"/>
                </a:moveTo>
                <a:lnTo>
                  <a:pt x="72443" y="16922"/>
                </a:lnTo>
                <a:cubicBezTo>
                  <a:pt x="568896" y="132891"/>
                  <a:pt x="1405028" y="328208"/>
                  <a:pt x="2813251" y="657162"/>
                </a:cubicBezTo>
                <a:cubicBezTo>
                  <a:pt x="2813251" y="657162"/>
                  <a:pt x="2813251" y="657162"/>
                  <a:pt x="2898841" y="699779"/>
                </a:cubicBezTo>
                <a:cubicBezTo>
                  <a:pt x="2898841" y="699779"/>
                  <a:pt x="2898841" y="699779"/>
                  <a:pt x="2941636" y="742397"/>
                </a:cubicBezTo>
                <a:cubicBezTo>
                  <a:pt x="2941636" y="742397"/>
                  <a:pt x="2941636" y="742397"/>
                  <a:pt x="3412381" y="2106158"/>
                </a:cubicBezTo>
                <a:cubicBezTo>
                  <a:pt x="3412381" y="2106158"/>
                  <a:pt x="3412381" y="2106158"/>
                  <a:pt x="4225485" y="1850453"/>
                </a:cubicBezTo>
                <a:cubicBezTo>
                  <a:pt x="4225485" y="1850453"/>
                  <a:pt x="4225485" y="1850453"/>
                  <a:pt x="5423745" y="1424277"/>
                </a:cubicBezTo>
                <a:cubicBezTo>
                  <a:pt x="5423745" y="1424277"/>
                  <a:pt x="5423745" y="1424277"/>
                  <a:pt x="6065670" y="1211190"/>
                </a:cubicBezTo>
                <a:cubicBezTo>
                  <a:pt x="6065670" y="1211190"/>
                  <a:pt x="6065670" y="1211190"/>
                  <a:pt x="6365234" y="1125955"/>
                </a:cubicBezTo>
                <a:cubicBezTo>
                  <a:pt x="6450824" y="1083337"/>
                  <a:pt x="6579209" y="1040720"/>
                  <a:pt x="6664799" y="998102"/>
                </a:cubicBezTo>
                <a:cubicBezTo>
                  <a:pt x="6664799" y="998102"/>
                  <a:pt x="6664799" y="998102"/>
                  <a:pt x="6964364" y="912867"/>
                </a:cubicBezTo>
                <a:lnTo>
                  <a:pt x="6878774" y="1211190"/>
                </a:lnTo>
                <a:cubicBezTo>
                  <a:pt x="6878774" y="1211190"/>
                  <a:pt x="6878774" y="1211190"/>
                  <a:pt x="5904019" y="4551590"/>
                </a:cubicBezTo>
                <a:lnTo>
                  <a:pt x="5848228" y="4742779"/>
                </a:lnTo>
                <a:lnTo>
                  <a:pt x="5490156" y="4742779"/>
                </a:lnTo>
                <a:lnTo>
                  <a:pt x="5526386" y="4617628"/>
                </a:lnTo>
                <a:cubicBezTo>
                  <a:pt x="5728659" y="3918902"/>
                  <a:pt x="6022875" y="2902574"/>
                  <a:pt x="6450824" y="1424277"/>
                </a:cubicBezTo>
                <a:cubicBezTo>
                  <a:pt x="6450824" y="1424277"/>
                  <a:pt x="6450824" y="1424277"/>
                  <a:pt x="6151260" y="1509513"/>
                </a:cubicBezTo>
                <a:cubicBezTo>
                  <a:pt x="6151260" y="1509513"/>
                  <a:pt x="6151260" y="1509513"/>
                  <a:pt x="5509335" y="1679983"/>
                </a:cubicBezTo>
                <a:cubicBezTo>
                  <a:pt x="5509335" y="1679983"/>
                  <a:pt x="5509335" y="1679983"/>
                  <a:pt x="4268280" y="2020923"/>
                </a:cubicBezTo>
                <a:cubicBezTo>
                  <a:pt x="4268280" y="2020923"/>
                  <a:pt x="4268280" y="2020923"/>
                  <a:pt x="3455176" y="2191393"/>
                </a:cubicBezTo>
                <a:cubicBezTo>
                  <a:pt x="3455176" y="2191393"/>
                  <a:pt x="3455176" y="2191393"/>
                  <a:pt x="4350037" y="4593627"/>
                </a:cubicBezTo>
                <a:lnTo>
                  <a:pt x="4405598" y="4742779"/>
                </a:lnTo>
                <a:lnTo>
                  <a:pt x="4396863" y="4742779"/>
                </a:lnTo>
                <a:lnTo>
                  <a:pt x="4376271" y="4698837"/>
                </a:lnTo>
                <a:cubicBezTo>
                  <a:pt x="4270955" y="4474096"/>
                  <a:pt x="3990113" y="3874787"/>
                  <a:pt x="3241201" y="2276629"/>
                </a:cubicBezTo>
                <a:cubicBezTo>
                  <a:pt x="3241201" y="2276629"/>
                  <a:pt x="3241201" y="2276629"/>
                  <a:pt x="1743376" y="2660187"/>
                </a:cubicBezTo>
                <a:cubicBezTo>
                  <a:pt x="1743376" y="2660187"/>
                  <a:pt x="1743376" y="2660187"/>
                  <a:pt x="3198406" y="2148776"/>
                </a:cubicBezTo>
                <a:cubicBezTo>
                  <a:pt x="3198406" y="2148776"/>
                  <a:pt x="3198406" y="2148776"/>
                  <a:pt x="2642071" y="955484"/>
                </a:cubicBezTo>
                <a:cubicBezTo>
                  <a:pt x="2642071" y="955484"/>
                  <a:pt x="2642071" y="955484"/>
                  <a:pt x="189466" y="130766"/>
                </a:cubicBezTo>
                <a:lnTo>
                  <a:pt x="0" y="67056"/>
                </a:ln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CA" sz="2041"/>
          </a:p>
        </p:txBody>
      </p:sp>
      <p:sp>
        <p:nvSpPr>
          <p:cNvPr id="3" name="Freeform: Shape 13"/>
          <p:cNvSpPr/>
          <p:nvPr userDrawn="1"/>
        </p:nvSpPr>
        <p:spPr bwMode="auto">
          <a:xfrm>
            <a:off x="0" y="1"/>
            <a:ext cx="10972800" cy="6619817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00245E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4" name="Freeform: Shape 13"/>
          <p:cNvSpPr/>
          <p:nvPr userDrawn="1"/>
        </p:nvSpPr>
        <p:spPr bwMode="auto">
          <a:xfrm>
            <a:off x="1" y="0"/>
            <a:ext cx="10181103" cy="6464786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DC2F1C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5" name="Freeform: Shape 14"/>
          <p:cNvSpPr/>
          <p:nvPr userDrawn="1"/>
        </p:nvSpPr>
        <p:spPr bwMode="auto">
          <a:xfrm>
            <a:off x="0" y="0"/>
            <a:ext cx="9152387" cy="6464786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F6BB00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4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6" name="Picture Placeholder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" y="1855"/>
            <a:ext cx="8862639" cy="6215403"/>
          </a:xfrm>
          <a:custGeom>
            <a:avLst/>
            <a:gdLst>
              <a:gd name="connsiteX0" fmla="*/ 0 w 9601200"/>
              <a:gd name="connsiteY0" fmla="*/ 0 h 6731000"/>
              <a:gd name="connsiteX1" fmla="*/ 9601200 w 9601200"/>
              <a:gd name="connsiteY1" fmla="*/ 0 h 6731000"/>
              <a:gd name="connsiteX2" fmla="*/ 8343900 w 9601200"/>
              <a:gd name="connsiteY2" fmla="*/ 1257300 h 6731000"/>
              <a:gd name="connsiteX3" fmla="*/ 7861300 w 9601200"/>
              <a:gd name="connsiteY3" fmla="*/ 774700 h 6731000"/>
              <a:gd name="connsiteX4" fmla="*/ 5473700 w 9601200"/>
              <a:gd name="connsiteY4" fmla="*/ 3162300 h 6731000"/>
              <a:gd name="connsiteX5" fmla="*/ 5003800 w 9601200"/>
              <a:gd name="connsiteY5" fmla="*/ 2692400 h 6731000"/>
              <a:gd name="connsiteX6" fmla="*/ 2527300 w 9601200"/>
              <a:gd name="connsiteY6" fmla="*/ 5168900 h 6731000"/>
              <a:gd name="connsiteX7" fmla="*/ 2044700 w 9601200"/>
              <a:gd name="connsiteY7" fmla="*/ 4686300 h 6731000"/>
              <a:gd name="connsiteX8" fmla="*/ 0 w 9601200"/>
              <a:gd name="connsiteY8" fmla="*/ 6731000 h 673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673100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226" y="6259807"/>
            <a:ext cx="1048514" cy="12131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6" y="6777213"/>
            <a:ext cx="3398527" cy="7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3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4" r:id="rId4"/>
  </p:sldLayoutIdLst>
  <p:txStyles>
    <p:titleStyle>
      <a:lvl1pPr algn="l" defTabSz="1025957" rtl="0" eaLnBrk="1" latinLnBrk="0" hangingPunct="1">
        <a:lnSpc>
          <a:spcPct val="90000"/>
        </a:lnSpc>
        <a:spcBef>
          <a:spcPct val="0"/>
        </a:spcBef>
        <a:buNone/>
        <a:defRPr sz="4000" b="1" i="1" kern="1200">
          <a:solidFill>
            <a:srgbClr val="00245E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56489" indent="-256489" algn="l" defTabSz="1025957" rtl="0" eaLnBrk="1" latinLnBrk="0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3142" kern="1200">
          <a:solidFill>
            <a:schemeClr val="tx1"/>
          </a:solidFill>
          <a:latin typeface="+mn-lt"/>
          <a:ea typeface="+mn-ea"/>
          <a:cs typeface="+mn-cs"/>
        </a:defRPr>
      </a:lvl1pPr>
      <a:lvl2pPr marL="76946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28244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795424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308403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821381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334360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84733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36031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512978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02595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538935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051914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564892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7787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590849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10382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4309" y="3634489"/>
            <a:ext cx="9950051" cy="116339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1025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800" b="1" dirty="0"/>
              <a:t>ASIGNATURA</a:t>
            </a:r>
            <a:br>
              <a:rPr lang="es-CO" sz="2800" dirty="0"/>
            </a:br>
            <a:r>
              <a:rPr lang="es-CO" sz="2800" dirty="0"/>
              <a:t>Área Económica y Administrativa</a:t>
            </a:r>
          </a:p>
          <a:p>
            <a:pPr algn="r"/>
            <a:r>
              <a:rPr lang="es-CO" sz="28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INTRODUCCION INGENIERIA   </a:t>
            </a:r>
            <a:endParaRPr lang="en-US" sz="2800" b="1" spc="300" baseline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19124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8118" y="3894763"/>
            <a:ext cx="11161370" cy="13849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025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0000" spc="3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Gracias</a:t>
            </a:r>
            <a:endParaRPr lang="en-US" sz="10000" spc="300" baseline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83596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852040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rtlCol="0">
        <a:spAutoFit/>
      </a:bodyPr>
      <a:lstStyle>
        <a:defPPr algn="r" defTabSz="914214">
          <a:defRPr sz="6000" b="1" spc="300" baseline="0" noProof="0" dirty="0" smtClean="0">
            <a:solidFill>
              <a:srgbClr val="00245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eorgia" panose="02040502050405020303" pitchFamily="18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3514</TotalTime>
  <Words>10</Words>
  <Application>Microsoft Office PowerPoint</Application>
  <PresentationFormat>Personalizado</PresentationFormat>
  <Paragraphs>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Raleway</vt:lpstr>
      <vt:lpstr>Tema de Office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Munar Guayara</dc:creator>
  <cp:lastModifiedBy>dario alberto delgado portillo</cp:lastModifiedBy>
  <cp:revision>801</cp:revision>
  <dcterms:created xsi:type="dcterms:W3CDTF">2016-10-12T08:21:27Z</dcterms:created>
  <dcterms:modified xsi:type="dcterms:W3CDTF">2022-07-26T19:54:40Z</dcterms:modified>
</cp:coreProperties>
</file>