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3db1e47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3db1e47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3db1e47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3db1e47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3db1e47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3db1e47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03825" y="833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Портирование “Space Invaders” на современные платформы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Федореев Дарий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Мой проект — приближенная к оригиналу копия игры “Space Invaders’ 1978 года, созданная для знакомства новых пользователей с зарождением игр. К сожалению, немногие могут себе позволить личный аркадный автомат, но компьютер с поддержкой Python есть у большинства, и теперь они могут восполнить этот пробел в опыте.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Проект сделан на основе PyGame с использованием пяти классов. Первый из них и самый важный — основной класс игры,  в котором ведется учет всех объектов, проверка win- и lose-conditions, а также регистрация нажатий. Остальные классы (за исключением Generator, который занимается базовой отрисовкой) представляют собой внутриигровые объекты и выполняют функции, связанные с ними (коллизию, передвижения и т.д.)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Поскольку мой проект не является идеальной копией оригинала, есть простор для его полного улучшения, однако его не так много; что же касается оптимизации, то, несмотря на то, что ее можно усовершенствовать, я не вижу в этом смысла с учетом мощностей современной техники и простоты игры. Тем не менее, возможно, к проекту можно добавить различные классические игры (Arkanoid, Pac-Man и др.) для создания полноценной коллекции, и это самый лучший путь его развития на мой взгляд.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