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Merriweather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bold.fntdata"/><Relationship Id="rId14" Type="http://schemas.openxmlformats.org/officeDocument/2006/relationships/font" Target="fonts/Merriweather-regular.fntdata"/><Relationship Id="rId17" Type="http://schemas.openxmlformats.org/officeDocument/2006/relationships/font" Target="fonts/Merriweather-boldItalic.fntdata"/><Relationship Id="rId16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971de5b5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971de5b5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971de5b5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971de5b5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971de5b5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971de5b5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TeleTrans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Федореев Дарий Алексеевич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8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TeleTrans — мой проект переводчика, работающего напрямую из мессенджера Telegram.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Мне кажется, зачастую (например, во время переписки с людьми, не знающими русского и английского языков) доступ к переводчику необходим как можно быстрее; при этом от него не требуется обширная функциональность или отдельное приложение. Для этого и был создан TeleTrans.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2610526"/>
            <a:ext cx="4166400" cy="2223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Проект был реализован на основе открытой библиотеки googletrans.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Две главные технологии, используемые в проекте — реализация подключения переводчика непосредственно внутрь мессенджера как бота (для этого использовалась библиотека python-telegram-bot) и сам перевод (для которого использовалась библиотека googletrans, созданная на основе сервиса Google Translate). Реализация перевода локально через библиотеку мне показалась надежнее использования API, т.к. </a:t>
            </a:r>
            <a:r>
              <a:rPr lang="en"/>
              <a:t>и</a:t>
            </a:r>
            <a:r>
              <a:rPr lang="en"/>
              <a:t>наче проект был бы зависим от третьих серверов.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Также для выполнения не такой важной задачи — сохранения параметров каждого пользователя — использовался формат базы данных CSV и одноименный модуль для доступа к ней.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277350" y="500925"/>
            <a:ext cx="3674700" cy="31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Результаты работы и возможности развития проекта.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Я не вижу пути развития проекта в функциональности — к нему не выдвигаются требования более обширные, чем то, что он уже умеет делать, — но многие элементы можно было бы упростить для пользователя, сделав пользование ботом более комфортным. Так, необходимо отказаться от использования команд и полностью перейти на кнопки, а также сделать процесс освоения в боте более интуитивным.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Что же касается результатов на данном этапе, я ими удовлетворен. Бот стабильно работает, а я сам освоился с работой с API Telegram и смогу писать более сложные и совершенные проекты.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