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89" r:id="rId2"/>
    <p:sldId id="312" r:id="rId3"/>
    <p:sldId id="320" r:id="rId4"/>
    <p:sldId id="292" r:id="rId5"/>
    <p:sldId id="325" r:id="rId6"/>
    <p:sldId id="293" r:id="rId7"/>
    <p:sldId id="295" r:id="rId8"/>
    <p:sldId id="296" r:id="rId9"/>
    <p:sldId id="297" r:id="rId10"/>
    <p:sldId id="328" r:id="rId11"/>
    <p:sldId id="331" r:id="rId12"/>
    <p:sldId id="335" r:id="rId13"/>
    <p:sldId id="336" r:id="rId14"/>
    <p:sldId id="334" r:id="rId15"/>
    <p:sldId id="315" r:id="rId16"/>
    <p:sldId id="322" r:id="rId17"/>
    <p:sldId id="323" r:id="rId18"/>
    <p:sldId id="324" r:id="rId19"/>
    <p:sldId id="305" r:id="rId20"/>
    <p:sldId id="318" r:id="rId21"/>
    <p:sldId id="329" r:id="rId22"/>
    <p:sldId id="330" r:id="rId23"/>
    <p:sldId id="29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293"/>
            <p14:sldId id="295"/>
            <p14:sldId id="296"/>
            <p14:sldId id="297"/>
            <p14:sldId id="328"/>
            <p14:sldId id="331"/>
            <p14:sldId id="335"/>
            <p14:sldId id="336"/>
            <p14:sldId id="334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4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4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528DEE-DDAD-4FE2-B861-A4A82EDB43A0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80369D-2DD0-45BB-8B0C-96B868323E0C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1543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06725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8D9E70-364E-490A-927A-DD11954012F3}"/>
              </a:ext>
            </a:extLst>
          </p:cNvPr>
          <p:cNvSpPr/>
          <p:nvPr/>
        </p:nvSpPr>
        <p:spPr>
          <a:xfrm>
            <a:off x="2339752" y="3894956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62559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101772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2A9800-6DD9-49DC-A1E2-402D66AA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08" y="1069503"/>
            <a:ext cx="4254021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  <a:ln>
            <a:noFill/>
          </a:ln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И ТЕХНОЛОГИИ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2791A-703A-4613-A5B3-03677977D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" y="1185909"/>
            <a:ext cx="4273487" cy="48939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9FA8E-F4A0-439B-9BDD-ABC1C4FC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12" y="1288544"/>
            <a:ext cx="711935" cy="13037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2F6E6-A8D1-40C6-B293-97F098066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47" y="1473263"/>
            <a:ext cx="1669728" cy="11111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6AA336-E334-4665-8CA8-21C6001BE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84" y="1482055"/>
            <a:ext cx="1015818" cy="10479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5E64EE-9931-47C4-91F2-7A5161B96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70" y="2794110"/>
            <a:ext cx="1071563" cy="10715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A321C3-E355-4887-9718-397F11EB8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34" y="2909386"/>
            <a:ext cx="1275376" cy="8410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E12596-DC57-4F5A-AA56-DC1A08EFC7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5" y="2836491"/>
            <a:ext cx="959322" cy="113628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6DF0552-19E6-4929-B454-21BE436A2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22" y="4090230"/>
            <a:ext cx="1174212" cy="13244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1843FA-A88B-42E7-8B9C-D7CF4B010A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87" y="3998044"/>
            <a:ext cx="1503611" cy="15036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87A379-0A62-4902-815A-511F152825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48" y="4197871"/>
            <a:ext cx="1463682" cy="13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5B928-D549-41C3-AE27-27F0356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9" y="1088697"/>
            <a:ext cx="6714099" cy="49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ADD10-0BC6-47BE-B839-ABF80839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16" y="720561"/>
            <a:ext cx="4392005" cy="51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22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23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3874" y="1340768"/>
            <a:ext cx="4535544" cy="430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Elektra Text Pro" panose="02000503030000020004"/>
              </a:rPr>
              <a:t>Проблемы и сложности при обучении</a:t>
            </a:r>
            <a:r>
              <a:rPr lang="en-US" sz="1600" dirty="0">
                <a:latin typeface="Elektra Text Pro" panose="02000503030000020004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сложность отслеживания знаний по предыдущим темам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медленный процесс написания конспектов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неэффективность простого перечитывания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неэффективные интервалы между повторениями</a:t>
            </a:r>
          </a:p>
          <a:p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26E5E-6B9F-4A86-8570-93B4F7C7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5" y="1214357"/>
            <a:ext cx="2797443" cy="4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АКТУАЛЬНОСТЬ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24745"/>
            <a:ext cx="4176464" cy="27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Разработанная система предлагает следующие решения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алгоритм интервального повторения</a:t>
            </a:r>
          </a:p>
          <a:p>
            <a:r>
              <a:rPr lang="ru-RU" sz="1600" dirty="0"/>
              <a:t>применение ЭВМ</a:t>
            </a:r>
            <a:endParaRPr lang="en-US" sz="1600" dirty="0"/>
          </a:p>
          <a:p>
            <a:r>
              <a:rPr lang="en-US" sz="1600" dirty="0"/>
              <a:t>cloze-</a:t>
            </a:r>
            <a:r>
              <a:rPr lang="ru-RU" sz="1600" dirty="0"/>
              <a:t>тесты</a:t>
            </a:r>
            <a:endParaRPr lang="en-US" sz="1600" dirty="0"/>
          </a:p>
          <a:p>
            <a:r>
              <a:rPr lang="ru-RU" sz="1600" dirty="0"/>
              <a:t>язык разметки </a:t>
            </a:r>
            <a:r>
              <a:rPr lang="ru-RU" sz="1600" dirty="0" err="1"/>
              <a:t>markdown</a:t>
            </a:r>
            <a:r>
              <a:rPr lang="ru-RU" sz="1600" dirty="0"/>
              <a:t>, редактор кода и формат флэш карточек</a:t>
            </a:r>
            <a:endParaRPr lang="en-US" sz="1600" dirty="0"/>
          </a:p>
          <a:p>
            <a:r>
              <a:rPr lang="ru-RU" sz="1600" dirty="0"/>
              <a:t>формат веб-приложения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1D320-3748-49DC-A598-A0907FAC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" y="3861048"/>
            <a:ext cx="31242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8FB42-A557-47F9-A009-BF308BF062E5}"/>
              </a:ext>
            </a:extLst>
          </p:cNvPr>
          <p:cNvSpPr txBox="1"/>
          <p:nvPr/>
        </p:nvSpPr>
        <p:spPr>
          <a:xfrm>
            <a:off x="1796091" y="5545720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cloze-</a:t>
            </a:r>
            <a:r>
              <a:rPr lang="ru-RU" dirty="0"/>
              <a:t>тест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21D2-FBD4-478A-B64D-3ED8E65BA2EB}"/>
              </a:ext>
            </a:extLst>
          </p:cNvPr>
          <p:cNvSpPr txBox="1"/>
          <p:nvPr/>
        </p:nvSpPr>
        <p:spPr>
          <a:xfrm>
            <a:off x="4860032" y="1124745"/>
            <a:ext cx="3888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Данная система может применяться для следующих целей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к собеседованию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прохождение курсов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предприятий и организаций к сдаче квалификационных экзаменов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органов внутренних дел к прохождению профессиональных аттестаций и экзаменов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163785"/>
            <a:ext cx="3888433" cy="161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  <a:endParaRPr lang="ru-RU" sz="1600" dirty="0"/>
          </a:p>
          <a:p>
            <a:r>
              <a:rPr lang="ru-RU" sz="1600" dirty="0"/>
              <a:t>верно вспомнил → карточка переходит в следующий ящик</a:t>
            </a:r>
          </a:p>
          <a:p>
            <a:r>
              <a:rPr lang="ru-RU" sz="1600" dirty="0"/>
              <a:t>ошибся → карточка возвращается в первый ящик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2" y="1174395"/>
            <a:ext cx="4300676" cy="201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dirty="0"/>
          </a:p>
          <a:p>
            <a:r>
              <a:rPr lang="ru-RU" sz="1600" dirty="0"/>
              <a:t>Интервалы базируются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" y="3004062"/>
            <a:ext cx="3944348" cy="2366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D30D6-5B9D-484D-843C-59E8AAC04137}"/>
              </a:ext>
            </a:extLst>
          </p:cNvPr>
          <p:cNvSpPr txBox="1"/>
          <p:nvPr/>
        </p:nvSpPr>
        <p:spPr>
          <a:xfrm>
            <a:off x="1198602" y="5374450"/>
            <a:ext cx="17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Система </a:t>
            </a:r>
            <a:r>
              <a:rPr lang="ru-RU" sz="1600" dirty="0" err="1"/>
              <a:t>Лейтнера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616FD-4366-4941-BA6A-EECEBD0E9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445061" cy="252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59D02-13D3-4661-9654-DD3F32522340}"/>
              </a:ext>
            </a:extLst>
          </p:cNvPr>
          <p:cNvSpPr txBox="1"/>
          <p:nvPr/>
        </p:nvSpPr>
        <p:spPr>
          <a:xfrm>
            <a:off x="4943017" y="5389839"/>
            <a:ext cx="283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Кривая забывания </a:t>
            </a:r>
            <a:r>
              <a:rPr lang="ru-RU" sz="1600" dirty="0" err="1"/>
              <a:t>Эббингауза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1538</Words>
  <Application>Microsoft Office PowerPoint</Application>
  <PresentationFormat>Экран (4:3)</PresentationFormat>
  <Paragraphs>234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DejaVu Sans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АКТУАЛЬНОСТЬ</vt:lpstr>
      <vt:lpstr>СИСТЕМА ЛЕЙТНЕРА И ИНТЕРВАЛЬНОЕ ПОВТОРЕНИЕ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ПРАКТИЧЕСКАЯ СХЕМА РАБОТЫ АЛГОРИТМА</vt:lpstr>
      <vt:lpstr>СТРУКТУРНАЯ СХЕМА И ТЕХНОЛОГИИ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Aleksandr Alеnushka</cp:lastModifiedBy>
  <cp:revision>119</cp:revision>
  <dcterms:created xsi:type="dcterms:W3CDTF">2016-03-09T10:31:39Z</dcterms:created>
  <dcterms:modified xsi:type="dcterms:W3CDTF">2025-06-16T22:12:11Z</dcterms:modified>
</cp:coreProperties>
</file>